
<file path=[Content_Types].xml><?xml version="1.0" encoding="utf-8"?>
<Types xmlns="http://schemas.openxmlformats.org/package/2006/content-types">
  <Default Extension="wmf" ContentType="image/x-wmf"/>
  <Default Extension="png" ContentType="image/png"/>
  <Default Extension="jpeg" ContentType="image/jpeg"/>
  <Default Extension="xml" ContentType="application/xml"/>
  <Default Extension="rels" ContentType="application/vnd.openxmlformats-package.relationships+xml"/>
  <Default Extension="bin" ContentType="application/vnd.openxmlformats-officedocument.oleObject"/>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3.xml" ContentType="application/vnd.openxmlformats-officedocument.presentationml.notesSlide+xml"/>
  <Override PartName="/ppt/notesSlides/notesSlide2.xml" ContentType="application/vnd.openxmlformats-officedocument.presentationml.notesSlide+xml"/>
  <Override PartName="/ppt/notesSlides/notesSlide1.xml" ContentType="application/vnd.openxmlformats-officedocument.presentationml.notesSlide+xml"/>
  <Override PartName="/ppt/slides/slide7.xml" ContentType="application/vnd.openxmlformats-officedocument.presentationml.slide+xml"/>
  <Override PartName="/ppt/slideLayouts/slideLayout9.xml" ContentType="application/vnd.openxmlformats-officedocument.presentationml.slideLayout+xml"/>
  <Override PartName="/ppt/slides/slide1.xml" ContentType="application/vnd.openxmlformats-officedocument.presentationml.slide+xml"/>
  <Override PartName="/ppt/slideLayouts/slideLayout8.xml" ContentType="application/vnd.openxmlformats-officedocument.presentationml.slideLayout+xml"/>
  <Override PartName="/ppt/slideLayouts/slideLayout12.xml" ContentType="application/vnd.openxmlformats-officedocument.presentationml.slideLayout+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3.xml" ContentType="application/vnd.openxmlformats-officedocument.presentationml.slideLayout+xml"/>
  <Override PartName="/ppt/slideLayouts/slideLayout2.xml" ContentType="application/vnd.openxmlformats-officedocument.presentationml.slideLayout+xml"/>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10.xml" ContentType="application/vnd.openxmlformats-officedocument.presentationml.slideLayout+xml"/>
  <Override PartName="/ppt/slideMasters/slideMaster1.xml" ContentType="application/vnd.openxmlformats-officedocument.presentationml.slideMaster+xml"/>
  <Override PartName="/ppt/theme/theme2.xml" ContentType="application/vnd.openxmlformats-officedocument.theme+xml"/>
  <Override PartName="/ppt/slides/slide3.xml" ContentType="application/vnd.openxmlformats-officedocument.presentationml.slide+xml"/>
  <Override PartName="/ppt/notesMasters/notesMaster1.xml" ContentType="application/vnd.openxmlformats-officedocument.presentationml.notesMaster+xml"/>
  <Override PartName="/docProps/custom.xml" ContentType="application/vnd.openxmlformats-officedocument.custom-properties+xml"/>
  <Override PartName="/ppt/slides/slide6.xml" ContentType="application/vnd.openxmlformats-officedocument.presentationml.slide+xml"/>
  <Override PartName="/ppt/slideLayouts/slideLayout11.xml" ContentType="application/vnd.openxmlformats-officedocument.presentationml.slideLayout+xml"/>
  <Override PartName="/ppt/tableStyles.xml" ContentType="application/vnd.openxmlformats-officedocument.presentationml.tableStyles+xml"/>
  <Override PartName="/ppt/theme/theme1.xml" ContentType="application/vnd.openxmlformats-officedocument.theme+xml"/>
  <Override PartName="/ppt/slideLayouts/slideLayout1.xml" ContentType="application/vnd.openxmlformats-officedocument.presentationml.slideLayout+xml"/>
  <Override PartName="/ppt/slides/slide2.xml" ContentType="application/vnd.openxmlformats-officedocument.presentationml.slide+xml"/>
  <Override PartName="/ppt/viewProps.xml" ContentType="application/vnd.openxmlformats-officedocument.presentationml.viewProps+xml"/>
  <Override PartName="/ppt/presProps.xml" ContentType="application/vnd.openxmlformats-officedocument.presentationml.presProps+xml"/>
  <Override PartName="/ppt/slideLayouts/slideLayout6.xml" ContentType="application/vnd.openxmlformats-officedocument.presentationml.slideLayout+xml"/>
  <Override PartName="/ppt/slideLayouts/slideLayout5.xml" ContentType="application/vnd.openxmlformats-officedocument.presentationml.slideLayout+xml"/>
  <Override PartName="/docProps/app.xml" ContentType="application/vnd.openxmlformats-officedocument.extended-properties+xml"/>
  <Override PartName="/docProps/core.xml" ContentType="application/vnd.openxmlformats-package.core-properties+xml"/>
  <Override PartName="/ppt/presentation.xml" ContentType="application/vnd.openxmlformats-officedocument.presentationml.presentation.main+xml"/>
</Types>
</file>

<file path=_rels/.rels><?xml version="1.0" encoding="UTF-8" standalone="yes"?><Relationships xmlns="http://schemas.openxmlformats.org/package/2006/relationships"><Relationship Id="rId3" Type="http://schemas.openxmlformats.org/package/2006/relationships/metadata/core-properties" Target="docProps/core.xml"/><Relationship Id="rId1" Type="http://schemas.openxmlformats.org/officeDocument/2006/relationships/officeDocument" Target="ppt/presentation.xml"/><Relationship Id="rId2" Type="http://schemas.openxmlformats.org/officeDocument/2006/relationships/extended-properties" Target="docProps/app.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sldMasterIdLst>
    <p:sldMasterId id="2147483648" r:id="rId1"/>
  </p:sldMasterIdLst>
  <p:notesMasterIdLst>
    <p:notesMasterId r:id="rId11"/>
  </p:notesMasterIdLst>
  <p:sldIdLst>
    <p:sldId id="256" r:id="rId4"/>
    <p:sldId id="257" r:id="rId5"/>
    <p:sldId id="258" r:id="rId6"/>
    <p:sldId id="259" r:id="rId7"/>
    <p:sldId id="260" r:id="rId8"/>
    <p:sldId id="261" r:id="rId9"/>
    <p:sldId id="262" r:id="rId10"/>
  </p:sldIdLst>
  <p:sldSz cx="9144000" cy="6858000" type="screen4x3"/>
  <p:notesSz cx="7559675" cy="10691813"/>
  <p:defaultTextStyle>
    <a:defPPr>
      <a:defRPr lang="ru-RU"/>
    </a:defPPr>
    <a:lvl1pPr marL="0" algn="l" defTabSz="914400">
      <a:defRPr sz="1800">
        <a:solidFill>
          <a:schemeClr val="tx1"/>
        </a:solidFill>
        <a:latin typeface="+mn-lt"/>
        <a:ea typeface="+mn-ea"/>
        <a:cs typeface="+mn-cs"/>
      </a:defRPr>
    </a:lvl1pPr>
    <a:lvl2pPr marL="457200" algn="l" defTabSz="914400">
      <a:defRPr sz="1800">
        <a:solidFill>
          <a:schemeClr val="tx1"/>
        </a:solidFill>
        <a:latin typeface="+mn-lt"/>
        <a:ea typeface="+mn-ea"/>
        <a:cs typeface="+mn-cs"/>
      </a:defRPr>
    </a:lvl2pPr>
    <a:lvl3pPr marL="914400" algn="l" defTabSz="914400">
      <a:defRPr sz="1800">
        <a:solidFill>
          <a:schemeClr val="tx1"/>
        </a:solidFill>
        <a:latin typeface="+mn-lt"/>
        <a:ea typeface="+mn-ea"/>
        <a:cs typeface="+mn-cs"/>
      </a:defRPr>
    </a:lvl3pPr>
    <a:lvl4pPr marL="1371600" algn="l" defTabSz="914400">
      <a:defRPr sz="1800">
        <a:solidFill>
          <a:schemeClr val="tx1"/>
        </a:solidFill>
        <a:latin typeface="+mn-lt"/>
        <a:ea typeface="+mn-ea"/>
        <a:cs typeface="+mn-cs"/>
      </a:defRPr>
    </a:lvl4pPr>
    <a:lvl5pPr marL="1828800" algn="l" defTabSz="914400">
      <a:defRPr sz="1800">
        <a:solidFill>
          <a:schemeClr val="tx1"/>
        </a:solidFill>
        <a:latin typeface="+mn-lt"/>
        <a:ea typeface="+mn-ea"/>
        <a:cs typeface="+mn-cs"/>
      </a:defRPr>
    </a:lvl5pPr>
    <a:lvl6pPr marL="2286000" algn="l" defTabSz="914400">
      <a:defRPr sz="1800">
        <a:solidFill>
          <a:schemeClr val="tx1"/>
        </a:solidFill>
        <a:latin typeface="+mn-lt"/>
        <a:ea typeface="+mn-ea"/>
        <a:cs typeface="+mn-cs"/>
      </a:defRPr>
    </a:lvl6pPr>
    <a:lvl7pPr marL="2743200" algn="l" defTabSz="914400">
      <a:defRPr sz="1800">
        <a:solidFill>
          <a:schemeClr val="tx1"/>
        </a:solidFill>
        <a:latin typeface="+mn-lt"/>
        <a:ea typeface="+mn-ea"/>
        <a:cs typeface="+mn-cs"/>
      </a:defRPr>
    </a:lvl7pPr>
    <a:lvl8pPr marL="3200400" algn="l" defTabSz="914400">
      <a:defRPr sz="1800">
        <a:solidFill>
          <a:schemeClr val="tx1"/>
        </a:solidFill>
        <a:latin typeface="+mn-lt"/>
        <a:ea typeface="+mn-ea"/>
        <a:cs typeface="+mn-cs"/>
      </a:defRPr>
    </a:lvl8pPr>
    <a:lvl9pPr marL="3657600" algn="l" defTabSz="914400">
      <a:defRPr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showPr>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slideViewPr>
    <p:cSldViewPr>
      <p:cViewPr varScale="1">
        <p:scale>
          <a:sx n="67" d="100"/>
          <a:sy n="67" d="100"/>
        </p:scale>
        <p:origin x="-102" y="-924"/>
      </p:cViewPr>
      <p:guideLst>
        <p:guide pos="2160" orient="horz"/>
        <p:guide pos="2880"/>
      </p:guideLst>
    </p:cSldViewPr>
  </p:slideViewPr>
  <p:gridSpacing cx="72008" cy="72008"/>
</p:viewPr>
</file>

<file path=ppt/_rels/presentation.xml.rels><?xml version="1.0" encoding="UTF-8" standalone="yes"?><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theme" Target="theme/theme1.xml"/><Relationship Id="rId3" Type="http://schemas.openxmlformats.org/officeDocument/2006/relationships/theme" Target="theme/theme2.xml"/><Relationship Id="rId4" Type="http://schemas.openxmlformats.org/officeDocument/2006/relationships/slide" Target="slides/slide1.xml"/><Relationship Id="rId5" Type="http://schemas.openxmlformats.org/officeDocument/2006/relationships/slide" Target="slides/slide2.xml"/><Relationship Id="rId6" Type="http://schemas.openxmlformats.org/officeDocument/2006/relationships/slide" Target="slides/slide3.xml"/><Relationship Id="rId7" Type="http://schemas.openxmlformats.org/officeDocument/2006/relationships/slide" Target="slides/slide4.xml"/><Relationship Id="rId8" Type="http://schemas.openxmlformats.org/officeDocument/2006/relationships/slide" Target="slides/slide5.xml"/><Relationship Id="rId9" Type="http://schemas.openxmlformats.org/officeDocument/2006/relationships/slide" Target="slides/slide6.xml"/><Relationship Id="rId10" Type="http://schemas.openxmlformats.org/officeDocument/2006/relationships/slide" Target="slides/slide7.xml"/><Relationship Id="rId11" Type="http://schemas.openxmlformats.org/officeDocument/2006/relationships/notesMaster" Target="notesMasters/notesMaster1.xml"/><Relationship Id="rId12" Type="http://schemas.openxmlformats.org/officeDocument/2006/relationships/presProps" Target="presProps.xml" /><Relationship Id="rId13" Type="http://schemas.openxmlformats.org/officeDocument/2006/relationships/tableStyles" Target="tableStyles.xml" /><Relationship Id="rId14" Type="http://schemas.openxmlformats.org/officeDocument/2006/relationships/viewProps" Target="viewProps.xml" /></Relationships>
</file>

<file path=ppt/notesMasters/_rels/notesMaster1.xml.rels><?xml version="1.0" encoding="UTF-8" standalone="yes"?><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name="">
    <p:bg>
      <p:bgRef idx="1001">
        <a:schemeClr val="bg1"/>
      </p:bgRef>
    </p:bg>
    <p:spTree>
      <p:nvGrpSpPr>
        <p:cNvPr id="1" name=""/>
        <p:cNvGrpSpPr/>
        <p:nvPr/>
      </p:nvGrpSpPr>
      <p:grpSpPr bwMode="auto">
        <a:xfrm>
          <a:off x="0" y="0"/>
          <a:ext cx="0" cy="0"/>
          <a:chOff x="0" y="0"/>
          <a:chExt cx="0" cy="0"/>
        </a:xfrm>
      </p:grpSpPr>
      <p:sp>
        <p:nvSpPr>
          <p:cNvPr id="2" name="Header Placeholder 1"/>
          <p:cNvSpPr>
            <a:spLocks noGrp="1"/>
          </p:cNvSpPr>
          <p:nvPr>
            <p:ph type="hdr" sz="quarter"/>
          </p:nvPr>
        </p:nvSpPr>
        <p:spPr bwMode="auto">
          <a:xfrm>
            <a:off x="0" y="0"/>
            <a:ext cx="2971800" cy="458788"/>
          </a:xfrm>
          <a:prstGeom prst="rect">
            <a:avLst/>
          </a:prstGeom>
        </p:spPr>
        <p:txBody>
          <a:bodyPr vert="horz" lIns="91440" tIns="45720" rIns="91440" bIns="45720" rtlCol="0" anchor="ctr"/>
          <a:lstStyle>
            <a:lvl1pPr algn="l">
              <a:defRPr sz="1200"/>
            </a:lvl1pPr>
          </a:lstStyle>
          <a:p>
            <a:pPr>
              <a:defRPr/>
            </a:pPr>
            <a:endParaRPr/>
          </a:p>
        </p:txBody>
      </p:sp>
      <p:sp>
        <p:nvSpPr>
          <p:cNvPr id="3" name="Date Placeholder 2"/>
          <p:cNvSpPr>
            <a:spLocks noGrp="1"/>
          </p:cNvSpPr>
          <p:nvPr>
            <p:ph type="dt" idx="2"/>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3" name="Date Placeholder 2"/>
          <p:cNvSpPr>
            <a:spLocks noGrp="1"/>
          </p:cNvSpPr>
          <p:nvPr>
            <p:ph type="dt" idx="3"/>
          </p:nvPr>
        </p:nvSpPr>
        <p:spPr bwMode="auto">
          <a:xfrm>
            <a:off x="3884613" y="0"/>
            <a:ext cx="2971800" cy="458788"/>
          </a:xfrm>
          <a:prstGeom prst="rect">
            <a:avLst/>
          </a:prstGeom>
        </p:spPr>
        <p:txBody>
          <a:bodyPr vert="horz" lIns="91440" tIns="45720" rIns="91440" bIns="45720" rtlCol="0" anchor="ctr"/>
          <a:lstStyle>
            <a:lvl1pPr algn="r">
              <a:defRPr sz="1200"/>
            </a:lvl1pPr>
          </a:lstStyle>
          <a:p>
            <a:pPr>
              <a:defRPr/>
            </a:pPr>
            <a:endParaRPr/>
          </a:p>
        </p:txBody>
      </p:sp>
      <p:sp>
        <p:nvSpPr>
          <p:cNvPr id="5" name="Notes Placeholder 4"/>
          <p:cNvSpPr>
            <a:spLocks noGrp="1"/>
          </p:cNvSpPr>
          <p:nvPr>
            <p:ph type="body" sz="quarter" idx="1"/>
          </p:nvPr>
        </p:nvSpPr>
        <p:spPr bwMode="auto">
          <a:xfrm>
            <a:off x="685800" y="4400550"/>
            <a:ext cx="5486400" cy="3600450"/>
          </a:xfrm>
          <a:prstGeom prst="rect">
            <a:avLst/>
          </a:prstGeom>
        </p:spPr>
        <p:txBody>
          <a:bodyPr vert="horz" lIns="91440" tIns="45720" rIns="91440" bIns="45720" rtlCol="0" anchor="ctr"/>
          <a:lstStyle/>
          <a:p>
            <a:pPr>
              <a:defRPr/>
            </a:pPr>
            <a:endParaRPr/>
          </a:p>
        </p:txBody>
      </p:sp>
      <p:sp>
        <p:nvSpPr>
          <p:cNvPr id="6" name="Footer Placeholder 5"/>
          <p:cNvSpPr>
            <a:spLocks noGrp="1"/>
          </p:cNvSpPr>
          <p:nvPr>
            <p:ph type="ftr" sz="quarter" idx="4"/>
          </p:nvPr>
        </p:nvSpPr>
        <p:spPr bwMode="auto">
          <a:xfrm>
            <a:off x="0" y="8685213"/>
            <a:ext cx="2971800" cy="458787"/>
          </a:xfrm>
          <a:prstGeom prst="rect">
            <a:avLst/>
          </a:prstGeom>
        </p:spPr>
        <p:txBody>
          <a:bodyPr vert="horz" lIns="91440" tIns="45720" rIns="91440" bIns="45720" rtlCol="0" anchor="b"/>
          <a:lstStyle>
            <a:lvl1pPr algn="l">
              <a:defRPr sz="1200"/>
            </a:lvl1pPr>
          </a:lstStyle>
          <a:p>
            <a:pPr>
              <a:defRPr/>
            </a:pPr>
            <a:endParaRPr/>
          </a:p>
        </p:txBody>
      </p:sp>
      <p:sp>
        <p:nvSpPr>
          <p:cNvPr id="7" name="Slide Number Placeholder 6"/>
          <p:cNvSpPr>
            <a:spLocks noGrp="1"/>
          </p:cNvSpPr>
          <p:nvPr>
            <p:ph type="sldNum" sz="quarter" idx="10"/>
          </p:nvPr>
        </p:nvSpPr>
        <p:spPr bwMode="auto">
          <a:xfrm>
            <a:off x="3884613" y="8685213"/>
            <a:ext cx="2971800" cy="458787"/>
          </a:xfrm>
          <a:prstGeom prst="rect">
            <a:avLst/>
          </a:prstGeom>
        </p:spPr>
        <p:txBody>
          <a:bodyPr vert="horz" lIns="91440" tIns="45720" rIns="91440" bIns="45720" rtlCol="0" anchor="b"/>
          <a:lstStyle>
            <a:lvl1pPr algn="r">
              <a:defRPr sz="1200"/>
            </a:lvl1pPr>
          </a:lstStyle>
          <a:p>
            <a:pPr>
              <a:defRPr/>
            </a:pPr>
            <a:endParaRPr/>
          </a:p>
        </p:txBody>
      </p:sp>
    </p:spTree>
  </p:cSld>
  <p:clrMap bg1="lt1" tx1="dk1" bg2="lt2" tx2="dk2" accent1="accent1" accent2="accent2" accent3="accent3" accent4="accent4" accent5="accent5" accent6="accent6" hlink="hlink" folHlink="folHlink"/>
  <p:notesStyle>
    <a:lvl1pPr marL="0" algn="l" defTabSz="914400">
      <a:defRPr sz="1200">
        <a:solidFill>
          <a:schemeClr val="tx1"/>
        </a:solidFill>
        <a:latin typeface="+mn-lt"/>
        <a:ea typeface="+mn-ea"/>
        <a:cs typeface="+mn-cs"/>
      </a:defRPr>
    </a:lvl1pPr>
    <a:lvl2pPr marL="457200" algn="l" defTabSz="914400">
      <a:defRPr sz="1200">
        <a:solidFill>
          <a:schemeClr val="tx1"/>
        </a:solidFill>
        <a:latin typeface="+mn-lt"/>
        <a:ea typeface="+mn-ea"/>
        <a:cs typeface="+mn-cs"/>
      </a:defRPr>
    </a:lvl2pPr>
    <a:lvl3pPr marL="914400" algn="l" defTabSz="914400">
      <a:defRPr sz="1200">
        <a:solidFill>
          <a:schemeClr val="tx1"/>
        </a:solidFill>
        <a:latin typeface="+mn-lt"/>
        <a:ea typeface="+mn-ea"/>
        <a:cs typeface="+mn-cs"/>
      </a:defRPr>
    </a:lvl3pPr>
    <a:lvl4pPr marL="1371600" algn="l" defTabSz="914400">
      <a:defRPr sz="1200">
        <a:solidFill>
          <a:schemeClr val="tx1"/>
        </a:solidFill>
        <a:latin typeface="+mn-lt"/>
        <a:ea typeface="+mn-ea"/>
        <a:cs typeface="+mn-cs"/>
      </a:defRPr>
    </a:lvl4pPr>
    <a:lvl5pPr marL="1828800" algn="l" defTabSz="914400">
      <a:defRPr sz="1200">
        <a:solidFill>
          <a:schemeClr val="tx1"/>
        </a:solidFill>
        <a:latin typeface="+mn-lt"/>
        <a:ea typeface="+mn-ea"/>
        <a:cs typeface="+mn-cs"/>
      </a:defRPr>
    </a:lvl5pPr>
    <a:lvl6pPr marL="2286000" algn="l" defTabSz="914400">
      <a:defRPr sz="1200">
        <a:solidFill>
          <a:schemeClr val="tx1"/>
        </a:solidFill>
        <a:latin typeface="+mn-lt"/>
        <a:ea typeface="+mn-ea"/>
        <a:cs typeface="+mn-cs"/>
      </a:defRPr>
    </a:lvl6pPr>
    <a:lvl7pPr marL="2743200" algn="l" defTabSz="914400">
      <a:defRPr sz="1200">
        <a:solidFill>
          <a:schemeClr val="tx1"/>
        </a:solidFill>
        <a:latin typeface="+mn-lt"/>
        <a:ea typeface="+mn-ea"/>
        <a:cs typeface="+mn-cs"/>
      </a:defRPr>
    </a:lvl7pPr>
    <a:lvl8pPr marL="3200400" algn="l" defTabSz="914400">
      <a:defRPr sz="1200">
        <a:solidFill>
          <a:schemeClr val="tx1"/>
        </a:solidFill>
        <a:latin typeface="+mn-lt"/>
        <a:ea typeface="+mn-ea"/>
        <a:cs typeface="+mn-cs"/>
      </a:defRPr>
    </a:lvl8pPr>
    <a:lvl9pPr marL="3657600" algn="l" defTabSz="914400">
      <a:defRPr sz="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9EFFC6D9-E678-B5E1-0D1D-15D80582ADBA}" type="slidenum">
              <a:rPr/>
              <a:t/>
            </a:fld>
            <a:endParaRPr/>
          </a:p>
        </p:txBody>
      </p:sp>
    </p:spTree>
  </p:cSld>
</p:notes>
</file>

<file path=ppt/notesSlides/notesSlide2.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0A0A46CC-6441-0ACF-3D67-AD77446EAD29}" type="slidenum">
              <a:rPr/>
              <a:t/>
            </a:fld>
            <a:endParaRPr/>
          </a:p>
        </p:txBody>
      </p:sp>
    </p:spTree>
  </p:cSld>
</p:notes>
</file>

<file path=ppt/notesSlides/notesSlide3.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061DAED-EF48-8D87-DFDD-0895E6EA21E4}" type="slidenum">
              <a:rPr/>
              <a:t/>
            </a:fld>
            <a:endParaRPr/>
          </a:p>
        </p:txBody>
      </p:sp>
    </p:spTree>
  </p:cSld>
</p:notes>
</file>

<file path=ppt/notesSlides/notesSlide4.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25A9C2D3-8E93-C85A-7462-E00958396AF6}" type="slidenum">
              <a:rPr/>
              <a:t/>
            </a:fld>
            <a:endParaRPr/>
          </a:p>
        </p:txBody>
      </p:sp>
    </p:spTree>
  </p:cSld>
</p:notes>
</file>

<file path=ppt/notesSlides/notesSlide5.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A79E10E4-543B-9289-0F31-28F51E7D74B9}" type="slidenum">
              <a:rPr/>
              <a:t/>
            </a:fld>
            <a:endParaRPr/>
          </a:p>
        </p:txBody>
      </p:sp>
    </p:spTree>
  </p:cSld>
</p:notes>
</file>

<file path=ppt/notesSlides/notesSlide6.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DC5A415C-D2CF-D346-2406-9CE4F8D97F6B}" type="slidenum">
              <a:rPr/>
              <a:t/>
            </a:fld>
            <a:endParaRPr/>
          </a:p>
        </p:txBody>
      </p:sp>
    </p:spTree>
  </p:cSld>
</p:notes>
</file>

<file path=ppt/notesSlides/notesSlide7.xml><?xml version="1.0" encoding="utf-8"?>
<p:notes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cSld name="">
    <p:spTree>
      <p:nvGrpSpPr>
        <p:cNvPr id="1" name=""/>
        <p:cNvGrpSpPr/>
        <p:nvPr/>
      </p:nvGrpSpPr>
      <p:grpSpPr bwMode="auto">
        <a:xfrm>
          <a:off x="0" y="0"/>
          <a:ext cx="0" cy="0"/>
          <a:chOff x="0" y="0"/>
          <a:chExt cx="0" cy="0"/>
        </a:xfrm>
      </p:grpSpPr>
      <p:sp>
        <p:nvSpPr>
          <p:cNvPr id="2" name="Slide Image Placeholder 1"/>
          <p:cNvSpPr>
            <a:spLocks noChangeAspect="1" noGrp="1" noRot="1"/>
          </p:cNvSpPr>
          <p:nvPr>
            <p:ph type="sldImg"/>
          </p:nvPr>
        </p:nvSpPr>
        <p:spPr bwMode="auto"/>
      </p:sp>
      <p:sp>
        <p:nvSpPr>
          <p:cNvPr id="3" name="Notes Placeholder 2"/>
          <p:cNvSpPr>
            <a:spLocks noGrp="1"/>
          </p:cNvSpPr>
          <p:nvPr>
            <p:ph type="body" idx="1"/>
          </p:nvPr>
        </p:nvSpPr>
        <p:spPr bwMode="auto"/>
        <p:txBody>
          <a:bodyPr/>
          <a:lstStyle/>
          <a:p>
            <a:pPr>
              <a:defRPr/>
            </a:pPr>
            <a:endParaRPr/>
          </a:p>
        </p:txBody>
      </p:sp>
      <p:sp>
        <p:nvSpPr>
          <p:cNvPr id="4" name="Slide Number Placeholder 3"/>
          <p:cNvSpPr>
            <a:spLocks noGrp="1"/>
          </p:cNvSpPr>
          <p:nvPr>
            <p:ph type="sldNum" sz="quarter" idx="10"/>
          </p:nvPr>
        </p:nvSpPr>
        <p:spPr bwMode="auto"/>
        <p:txBody>
          <a:bodyPr/>
          <a:lstStyle/>
          <a:p>
            <a:pPr>
              <a:defRPr/>
            </a:pPr>
            <a:fld id="{7AD36F89-8DBD-595E-4A82-B616CE9E1542}" type="slidenum">
              <a:rPr/>
              <a:t/>
            </a:fld>
            <a:endParaRPr/>
          </a:p>
        </p:txBody>
      </p:sp>
    </p:spTree>
  </p:cSld>
</p:notes>
</file>

<file path=ppt/slideLayouts/_rels/slideLayout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blank" userDrawn="1">
  <p:cSld name="Blank Slide">
    <p:spTree>
      <p:nvGrpSpPr>
        <p:cNvPr id="1" name=""/>
        <p:cNvGrpSpPr/>
        <p:nvPr/>
      </p:nvGrpSpPr>
      <p:grpSpPr bwMode="auto">
        <a:xfrm>
          <a:off x="0" y="0"/>
          <a:ext cx="0" cy="0"/>
          <a:chOff x="0" y="0"/>
          <a:chExt cx="0" cy="0"/>
        </a:xfrm>
      </p:grpSpPr>
      <p:sp>
        <p:nvSpPr>
          <p:cNvPr id="2" name="PlaceHolder 1"/>
          <p:cNvSpPr>
            <a:spLocks noGrp="1"/>
          </p:cNvSpPr>
          <p:nvPr>
            <p:ph type="ftr" idx="1"/>
          </p:nvPr>
        </p:nvSpPr>
        <p:spPr bwMode="auto"/>
        <p:txBody>
          <a:bodyPr/>
          <a:lstStyle/>
          <a:p>
            <a:pPr>
              <a:defRPr/>
            </a:pPr>
            <a:r>
              <a:rPr/>
              <a:t>Footer</a:t>
            </a:r>
            <a:endParaRPr/>
          </a:p>
        </p:txBody>
      </p:sp>
      <p:sp>
        <p:nvSpPr>
          <p:cNvPr id="3" name="PlaceHolder 2"/>
          <p:cNvSpPr>
            <a:spLocks noGrp="1"/>
          </p:cNvSpPr>
          <p:nvPr>
            <p:ph type="sldNum" idx="2"/>
          </p:nvPr>
        </p:nvSpPr>
        <p:spPr bwMode="auto"/>
        <p:txBody>
          <a:bodyPr/>
          <a:lstStyle/>
          <a:p>
            <a:pPr>
              <a:defRPr/>
            </a:pPr>
            <a:fld id="{14F70D7A-5131-4F4A-BC06-FE9FD1CEED69}" type="slidenum">
              <a:rPr/>
              <a:t>‹#›</a:t>
            </a:fld>
            <a:endParaRPr/>
          </a:p>
        </p:txBody>
      </p:sp>
      <p:sp>
        <p:nvSpPr>
          <p:cNvPr id="4" name="PlaceHolder 3"/>
          <p:cNvSpPr>
            <a:spLocks noGrp="1"/>
          </p:cNvSpPr>
          <p:nvPr>
            <p:ph type="dt" idx="3"/>
          </p:nvPr>
        </p:nvSpPr>
        <p:spPr bwMode="auto"/>
        <p:txBody>
          <a:bodyPr/>
          <a:lstStyle/>
          <a:p>
            <a:pPr>
              <a:defRPr/>
            </a:pPr>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OverTx" userDrawn="1">
  <p:cSld name="Title, Content over Content">
    <p:spTree>
      <p:nvGrpSpPr>
        <p:cNvPr id="1" name=""/>
        <p:cNvGrpSpPr/>
        <p:nvPr/>
      </p:nvGrpSpPr>
      <p:grpSpPr bwMode="auto">
        <a:xfrm>
          <a:off x="0" y="0"/>
          <a:ext cx="0" cy="0"/>
          <a:chOff x="0" y="0"/>
          <a:chExt cx="0" cy="0"/>
        </a:xfrm>
      </p:grpSpPr>
      <p:sp>
        <p:nvSpPr>
          <p:cNvPr id="26"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27" name="PlaceHolder 2"/>
          <p:cNvSpPr>
            <a:spLocks noGrp="1"/>
          </p:cNvSpPr>
          <p:nvPr>
            <p:ph/>
          </p:nvPr>
        </p:nvSpPr>
        <p:spPr bwMode="auto">
          <a:xfrm>
            <a:off x="457200" y="1604520"/>
            <a:ext cx="822924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28" name="PlaceHolder 3"/>
          <p:cNvSpPr>
            <a:spLocks noGrp="1"/>
          </p:cNvSpPr>
          <p:nvPr>
            <p:ph/>
          </p:nvPr>
        </p:nvSpPr>
        <p:spPr bwMode="auto">
          <a:xfrm>
            <a:off x="457200" y="3682080"/>
            <a:ext cx="822924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5" name="PlaceHolder 4"/>
          <p:cNvSpPr>
            <a:spLocks noGrp="1"/>
          </p:cNvSpPr>
          <p:nvPr>
            <p:ph type="ftr" idx="1"/>
          </p:nvPr>
        </p:nvSpPr>
        <p:spPr bwMode="auto"/>
        <p:txBody>
          <a:bodyPr/>
          <a:lstStyle/>
          <a:p>
            <a:pPr>
              <a:defRPr/>
            </a:pPr>
            <a:r>
              <a:rPr/>
              <a:t>Footer</a:t>
            </a:r>
            <a:endParaRPr/>
          </a:p>
        </p:txBody>
      </p:sp>
      <p:sp>
        <p:nvSpPr>
          <p:cNvPr id="6" name="PlaceHolder 5"/>
          <p:cNvSpPr>
            <a:spLocks noGrp="1"/>
          </p:cNvSpPr>
          <p:nvPr>
            <p:ph type="sldNum" idx="2"/>
          </p:nvPr>
        </p:nvSpPr>
        <p:spPr bwMode="auto"/>
        <p:txBody>
          <a:bodyPr/>
          <a:lstStyle/>
          <a:p>
            <a:pPr>
              <a:defRPr/>
            </a:pPr>
            <a:fld id="{0A6033B7-4F8C-4EA9-9059-D939AFBF9D11}" type="slidenum">
              <a:rPr/>
              <a:t>‹#›</a:t>
            </a:fld>
            <a:endParaRPr/>
          </a:p>
        </p:txBody>
      </p:sp>
      <p:sp>
        <p:nvSpPr>
          <p:cNvPr id="7" name="PlaceHolder 6"/>
          <p:cNvSpPr>
            <a:spLocks noGrp="1"/>
          </p:cNvSpPr>
          <p:nvPr>
            <p:ph type="dt" idx="3"/>
          </p:nvPr>
        </p:nvSpPr>
        <p:spPr bwMode="auto"/>
        <p:txBody>
          <a:bodyPr/>
          <a:lstStyle/>
          <a:p>
            <a:pPr>
              <a:defRPr/>
            </a:pPr>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fourObj" userDrawn="1">
  <p:cSld name="Title, 4 Content">
    <p:spTree>
      <p:nvGrpSpPr>
        <p:cNvPr id="1" name=""/>
        <p:cNvGrpSpPr/>
        <p:nvPr/>
      </p:nvGrpSpPr>
      <p:grpSpPr bwMode="auto">
        <a:xfrm>
          <a:off x="0" y="0"/>
          <a:ext cx="0" cy="0"/>
          <a:chOff x="0" y="0"/>
          <a:chExt cx="0" cy="0"/>
        </a:xfrm>
      </p:grpSpPr>
      <p:sp>
        <p:nvSpPr>
          <p:cNvPr id="29"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30" name="PlaceHolder 2"/>
          <p:cNvSpPr>
            <a:spLocks noGrp="1"/>
          </p:cNvSpPr>
          <p:nvPr>
            <p:ph/>
          </p:nvPr>
        </p:nvSpPr>
        <p:spPr bwMode="auto">
          <a:xfrm>
            <a:off x="457200" y="160452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31" name="PlaceHolder 3"/>
          <p:cNvSpPr>
            <a:spLocks noGrp="1"/>
          </p:cNvSpPr>
          <p:nvPr>
            <p:ph/>
          </p:nvPr>
        </p:nvSpPr>
        <p:spPr bwMode="auto">
          <a:xfrm>
            <a:off x="4674240" y="160452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32" name="PlaceHolder 4"/>
          <p:cNvSpPr>
            <a:spLocks noGrp="1"/>
          </p:cNvSpPr>
          <p:nvPr>
            <p:ph/>
          </p:nvPr>
        </p:nvSpPr>
        <p:spPr bwMode="auto">
          <a:xfrm>
            <a:off x="457200" y="368208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33" name="PlaceHolder 5"/>
          <p:cNvSpPr>
            <a:spLocks noGrp="1"/>
          </p:cNvSpPr>
          <p:nvPr>
            <p:ph/>
          </p:nvPr>
        </p:nvSpPr>
        <p:spPr bwMode="auto">
          <a:xfrm>
            <a:off x="4674240" y="368208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7" name="PlaceHolder 6"/>
          <p:cNvSpPr>
            <a:spLocks noGrp="1"/>
          </p:cNvSpPr>
          <p:nvPr>
            <p:ph type="ftr" idx="1"/>
          </p:nvPr>
        </p:nvSpPr>
        <p:spPr bwMode="auto"/>
        <p:txBody>
          <a:bodyPr/>
          <a:lstStyle/>
          <a:p>
            <a:pPr>
              <a:defRPr/>
            </a:pPr>
            <a:r>
              <a:rPr/>
              <a:t>Footer</a:t>
            </a:r>
            <a:endParaRPr/>
          </a:p>
        </p:txBody>
      </p:sp>
      <p:sp>
        <p:nvSpPr>
          <p:cNvPr id="8" name="PlaceHolder 7"/>
          <p:cNvSpPr>
            <a:spLocks noGrp="1"/>
          </p:cNvSpPr>
          <p:nvPr>
            <p:ph type="sldNum" idx="2"/>
          </p:nvPr>
        </p:nvSpPr>
        <p:spPr bwMode="auto"/>
        <p:txBody>
          <a:bodyPr/>
          <a:lstStyle/>
          <a:p>
            <a:pPr>
              <a:defRPr/>
            </a:pPr>
            <a:fld id="{44EEA154-1D0C-4666-AE7E-24CD39BBFF5E}" type="slidenum">
              <a:rPr/>
              <a:t>‹#›</a:t>
            </a:fld>
            <a:endParaRPr/>
          </a:p>
        </p:txBody>
      </p:sp>
      <p:sp>
        <p:nvSpPr>
          <p:cNvPr id="9" name="PlaceHolder 8"/>
          <p:cNvSpPr>
            <a:spLocks noGrp="1"/>
          </p:cNvSpPr>
          <p:nvPr>
            <p:ph type="dt" idx="3"/>
          </p:nvPr>
        </p:nvSpPr>
        <p:spPr bwMode="auto"/>
        <p:txBody>
          <a:bodyPr/>
          <a:lstStyle/>
          <a:p>
            <a:pPr>
              <a:defRPr/>
            </a:pPr>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blank" userDrawn="1">
  <p:cSld name="Title, 6 Content">
    <p:spTree>
      <p:nvGrpSpPr>
        <p:cNvPr id="1" name=""/>
        <p:cNvGrpSpPr/>
        <p:nvPr/>
      </p:nvGrpSpPr>
      <p:grpSpPr bwMode="auto">
        <a:xfrm>
          <a:off x="0" y="0"/>
          <a:ext cx="0" cy="0"/>
          <a:chOff x="0" y="0"/>
          <a:chExt cx="0" cy="0"/>
        </a:xfrm>
      </p:grpSpPr>
      <p:sp>
        <p:nvSpPr>
          <p:cNvPr id="34"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35" name="PlaceHolder 2"/>
          <p:cNvSpPr>
            <a:spLocks noGrp="1"/>
          </p:cNvSpPr>
          <p:nvPr>
            <p:ph/>
          </p:nvPr>
        </p:nvSpPr>
        <p:spPr bwMode="auto">
          <a:xfrm>
            <a:off x="457200" y="1604520"/>
            <a:ext cx="26496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36" name="PlaceHolder 3"/>
          <p:cNvSpPr>
            <a:spLocks noGrp="1"/>
          </p:cNvSpPr>
          <p:nvPr>
            <p:ph/>
          </p:nvPr>
        </p:nvSpPr>
        <p:spPr bwMode="auto">
          <a:xfrm>
            <a:off x="3239640" y="1604520"/>
            <a:ext cx="26496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37" name="PlaceHolder 4"/>
          <p:cNvSpPr>
            <a:spLocks noGrp="1"/>
          </p:cNvSpPr>
          <p:nvPr>
            <p:ph/>
          </p:nvPr>
        </p:nvSpPr>
        <p:spPr bwMode="auto">
          <a:xfrm>
            <a:off x="6022080" y="1604520"/>
            <a:ext cx="26496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38" name="PlaceHolder 5"/>
          <p:cNvSpPr>
            <a:spLocks noGrp="1"/>
          </p:cNvSpPr>
          <p:nvPr>
            <p:ph/>
          </p:nvPr>
        </p:nvSpPr>
        <p:spPr bwMode="auto">
          <a:xfrm>
            <a:off x="457200" y="3682080"/>
            <a:ext cx="26496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39" name="PlaceHolder 6"/>
          <p:cNvSpPr>
            <a:spLocks noGrp="1"/>
          </p:cNvSpPr>
          <p:nvPr>
            <p:ph/>
          </p:nvPr>
        </p:nvSpPr>
        <p:spPr bwMode="auto">
          <a:xfrm>
            <a:off x="3239640" y="3682080"/>
            <a:ext cx="26496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40" name="PlaceHolder 7"/>
          <p:cNvSpPr>
            <a:spLocks noGrp="1"/>
          </p:cNvSpPr>
          <p:nvPr>
            <p:ph/>
          </p:nvPr>
        </p:nvSpPr>
        <p:spPr bwMode="auto">
          <a:xfrm>
            <a:off x="6022080" y="3682080"/>
            <a:ext cx="26496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9" name="PlaceHolder 8"/>
          <p:cNvSpPr>
            <a:spLocks noGrp="1"/>
          </p:cNvSpPr>
          <p:nvPr>
            <p:ph type="ftr" idx="1"/>
          </p:nvPr>
        </p:nvSpPr>
        <p:spPr bwMode="auto"/>
        <p:txBody>
          <a:bodyPr/>
          <a:lstStyle/>
          <a:p>
            <a:pPr>
              <a:defRPr/>
            </a:pPr>
            <a:r>
              <a:rPr/>
              <a:t>Footer</a:t>
            </a:r>
            <a:endParaRPr/>
          </a:p>
        </p:txBody>
      </p:sp>
      <p:sp>
        <p:nvSpPr>
          <p:cNvPr id="10" name="PlaceHolder 9"/>
          <p:cNvSpPr>
            <a:spLocks noGrp="1"/>
          </p:cNvSpPr>
          <p:nvPr>
            <p:ph type="sldNum" idx="2"/>
          </p:nvPr>
        </p:nvSpPr>
        <p:spPr bwMode="auto"/>
        <p:txBody>
          <a:bodyPr/>
          <a:lstStyle/>
          <a:p>
            <a:pPr>
              <a:defRPr/>
            </a:pPr>
            <a:fld id="{3D25E585-0FD1-40F4-9C0B-57F98EE9ABB1}" type="slidenum">
              <a:rPr/>
              <a:t>‹#›</a:t>
            </a:fld>
            <a:endParaRPr/>
          </a:p>
        </p:txBody>
      </p:sp>
      <p:sp>
        <p:nvSpPr>
          <p:cNvPr id="11" name="PlaceHolder 10"/>
          <p:cNvSpPr>
            <a:spLocks noGrp="1"/>
          </p:cNvSpPr>
          <p:nvPr>
            <p:ph type="dt" idx="3"/>
          </p:nvPr>
        </p:nvSpPr>
        <p:spPr bwMode="auto"/>
        <p:txBody>
          <a:bodyPr/>
          <a:lstStyle/>
          <a:p>
            <a:pPr>
              <a:defRPr/>
            </a:pPr>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x" userDrawn="1">
  <p:cSld name="Title Slide">
    <p:spTree>
      <p:nvGrpSpPr>
        <p:cNvPr id="1" name=""/>
        <p:cNvGrpSpPr/>
        <p:nvPr/>
      </p:nvGrpSpPr>
      <p:grpSpPr bwMode="auto">
        <a:xfrm>
          <a:off x="0" y="0"/>
          <a:ext cx="0" cy="0"/>
          <a:chOff x="0" y="0"/>
          <a:chExt cx="0" cy="0"/>
        </a:xfrm>
      </p:grpSpPr>
      <p:sp>
        <p:nvSpPr>
          <p:cNvPr id="5"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6" name="PlaceHolder 2"/>
          <p:cNvSpPr>
            <a:spLocks noGrp="1"/>
          </p:cNvSpPr>
          <p:nvPr>
            <p:ph type="subTitle"/>
          </p:nvPr>
        </p:nvSpPr>
        <p:spPr bwMode="auto">
          <a:xfrm>
            <a:off x="457200" y="1604520"/>
            <a:ext cx="8229240" cy="3977280"/>
          </a:xfrm>
          <a:prstGeom prst="rect">
            <a:avLst/>
          </a:prstGeom>
          <a:noFill/>
          <a:ln w="0">
            <a:noFill/>
          </a:ln>
        </p:spPr>
        <p:txBody>
          <a:bodyPr lIns="0" tIns="0" rIns="0" bIns="0" anchor="ctr">
            <a:noAutofit/>
          </a:bodyPr>
          <a:lstStyle/>
          <a:p>
            <a:pPr indent="0" algn="ctr">
              <a:buNone/>
              <a:defRPr/>
            </a:pPr>
            <a:endParaRPr lang="ru-RU" sz="3200" b="0" strike="noStrike" spc="-1">
              <a:solidFill>
                <a:srgbClr val="000000"/>
              </a:solidFill>
              <a:latin typeface="Open Sans"/>
            </a:endParaRPr>
          </a:p>
        </p:txBody>
      </p:sp>
      <p:sp>
        <p:nvSpPr>
          <p:cNvPr id="4" name="PlaceHolder 3"/>
          <p:cNvSpPr>
            <a:spLocks noGrp="1"/>
          </p:cNvSpPr>
          <p:nvPr>
            <p:ph type="ftr" idx="1"/>
          </p:nvPr>
        </p:nvSpPr>
        <p:spPr bwMode="auto"/>
        <p:txBody>
          <a:bodyPr/>
          <a:lstStyle/>
          <a:p>
            <a:pPr>
              <a:defRPr/>
            </a:pPr>
            <a:r>
              <a:rPr/>
              <a:t>Footer</a:t>
            </a:r>
            <a:endParaRPr/>
          </a:p>
        </p:txBody>
      </p:sp>
      <p:sp>
        <p:nvSpPr>
          <p:cNvPr id="2" name="PlaceHolder 4"/>
          <p:cNvSpPr>
            <a:spLocks noGrp="1"/>
          </p:cNvSpPr>
          <p:nvPr>
            <p:ph type="sldNum" idx="2"/>
          </p:nvPr>
        </p:nvSpPr>
        <p:spPr bwMode="auto"/>
        <p:txBody>
          <a:bodyPr/>
          <a:lstStyle/>
          <a:p>
            <a:pPr>
              <a:defRPr/>
            </a:pPr>
            <a:fld id="{8FF5786B-EDB5-45E8-BD93-7E61BE04FEAE}" type="slidenum">
              <a:rPr/>
              <a:t>‹#›</a:t>
            </a:fld>
            <a:endParaRPr/>
          </a:p>
        </p:txBody>
      </p:sp>
      <p:sp>
        <p:nvSpPr>
          <p:cNvPr id="3" name="PlaceHolder 5"/>
          <p:cNvSpPr>
            <a:spLocks noGrp="1"/>
          </p:cNvSpPr>
          <p:nvPr>
            <p:ph type="dt" idx="3"/>
          </p:nvPr>
        </p:nvSpPr>
        <p:spPr bwMode="auto"/>
        <p:txBody>
          <a:bodyPr/>
          <a:lstStyle/>
          <a:p>
            <a:pPr>
              <a:defRPr/>
            </a:pPr>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 userDrawn="1">
  <p:cSld name="Title, Content">
    <p:spTree>
      <p:nvGrpSpPr>
        <p:cNvPr id="1" name=""/>
        <p:cNvGrpSpPr/>
        <p:nvPr/>
      </p:nvGrpSpPr>
      <p:grpSpPr bwMode="auto">
        <a:xfrm>
          <a:off x="0" y="0"/>
          <a:ext cx="0" cy="0"/>
          <a:chOff x="0" y="0"/>
          <a:chExt cx="0" cy="0"/>
        </a:xfrm>
      </p:grpSpPr>
      <p:sp>
        <p:nvSpPr>
          <p:cNvPr id="7"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8" name="PlaceHolder 2"/>
          <p:cNvSpPr>
            <a:spLocks noGrp="1"/>
          </p:cNvSpPr>
          <p:nvPr>
            <p:ph/>
          </p:nvPr>
        </p:nvSpPr>
        <p:spPr bwMode="auto">
          <a:xfrm>
            <a:off x="457200" y="1604520"/>
            <a:ext cx="8229240" cy="397728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4" name="PlaceHolder 3"/>
          <p:cNvSpPr>
            <a:spLocks noGrp="1"/>
          </p:cNvSpPr>
          <p:nvPr>
            <p:ph type="ftr" idx="1"/>
          </p:nvPr>
        </p:nvSpPr>
        <p:spPr bwMode="auto"/>
        <p:txBody>
          <a:bodyPr/>
          <a:lstStyle/>
          <a:p>
            <a:pPr>
              <a:defRPr/>
            </a:pPr>
            <a:r>
              <a:rPr/>
              <a:t>Footer</a:t>
            </a:r>
            <a:endParaRPr/>
          </a:p>
        </p:txBody>
      </p:sp>
      <p:sp>
        <p:nvSpPr>
          <p:cNvPr id="5" name="PlaceHolder 4"/>
          <p:cNvSpPr>
            <a:spLocks noGrp="1"/>
          </p:cNvSpPr>
          <p:nvPr>
            <p:ph type="sldNum" idx="2"/>
          </p:nvPr>
        </p:nvSpPr>
        <p:spPr bwMode="auto"/>
        <p:txBody>
          <a:bodyPr/>
          <a:lstStyle/>
          <a:p>
            <a:pPr>
              <a:defRPr/>
            </a:pPr>
            <a:fld id="{04189F73-98A3-426F-A05F-71C1C33AD950}" type="slidenum">
              <a:rPr/>
              <a:t>‹#›</a:t>
            </a:fld>
            <a:endParaRPr/>
          </a:p>
        </p:txBody>
      </p:sp>
      <p:sp>
        <p:nvSpPr>
          <p:cNvPr id="6" name="PlaceHolder 5"/>
          <p:cNvSpPr>
            <a:spLocks noGrp="1"/>
          </p:cNvSpPr>
          <p:nvPr>
            <p:ph type="dt" idx="3"/>
          </p:nvPr>
        </p:nvSpPr>
        <p:spPr bwMode="auto"/>
        <p:txBody>
          <a:bodyPr/>
          <a:lstStyle/>
          <a:p>
            <a:pPr>
              <a:defRPr/>
            </a:pPr>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Obj" userDrawn="1">
  <p:cSld name="Title, 2 Content">
    <p:spTree>
      <p:nvGrpSpPr>
        <p:cNvPr id="1" name=""/>
        <p:cNvGrpSpPr/>
        <p:nvPr/>
      </p:nvGrpSpPr>
      <p:grpSpPr bwMode="auto">
        <a:xfrm>
          <a:off x="0" y="0"/>
          <a:ext cx="0" cy="0"/>
          <a:chOff x="0" y="0"/>
          <a:chExt cx="0" cy="0"/>
        </a:xfrm>
      </p:grpSpPr>
      <p:sp>
        <p:nvSpPr>
          <p:cNvPr id="9"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10" name="PlaceHolder 2"/>
          <p:cNvSpPr>
            <a:spLocks noGrp="1"/>
          </p:cNvSpPr>
          <p:nvPr>
            <p:ph/>
          </p:nvPr>
        </p:nvSpPr>
        <p:spPr bwMode="auto">
          <a:xfrm>
            <a:off x="457200" y="1604520"/>
            <a:ext cx="4015800" cy="397728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11" name="PlaceHolder 3"/>
          <p:cNvSpPr>
            <a:spLocks noGrp="1"/>
          </p:cNvSpPr>
          <p:nvPr>
            <p:ph/>
          </p:nvPr>
        </p:nvSpPr>
        <p:spPr bwMode="auto">
          <a:xfrm>
            <a:off x="4674240" y="1604520"/>
            <a:ext cx="4015800" cy="397728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5" name="PlaceHolder 4"/>
          <p:cNvSpPr>
            <a:spLocks noGrp="1"/>
          </p:cNvSpPr>
          <p:nvPr>
            <p:ph type="ftr" idx="1"/>
          </p:nvPr>
        </p:nvSpPr>
        <p:spPr bwMode="auto"/>
        <p:txBody>
          <a:bodyPr/>
          <a:lstStyle/>
          <a:p>
            <a:pPr>
              <a:defRPr/>
            </a:pPr>
            <a:r>
              <a:rPr/>
              <a:t>Footer</a:t>
            </a:r>
            <a:endParaRPr/>
          </a:p>
        </p:txBody>
      </p:sp>
      <p:sp>
        <p:nvSpPr>
          <p:cNvPr id="6" name="PlaceHolder 5"/>
          <p:cNvSpPr>
            <a:spLocks noGrp="1"/>
          </p:cNvSpPr>
          <p:nvPr>
            <p:ph type="sldNum" idx="2"/>
          </p:nvPr>
        </p:nvSpPr>
        <p:spPr bwMode="auto"/>
        <p:txBody>
          <a:bodyPr/>
          <a:lstStyle/>
          <a:p>
            <a:pPr>
              <a:defRPr/>
            </a:pPr>
            <a:fld id="{F6EECAC0-198D-4186-A177-C91CD57AC83C}" type="slidenum">
              <a:rPr/>
              <a:t>‹#›</a:t>
            </a:fld>
            <a:endParaRPr/>
          </a:p>
        </p:txBody>
      </p:sp>
      <p:sp>
        <p:nvSpPr>
          <p:cNvPr id="7" name="PlaceHolder 6"/>
          <p:cNvSpPr>
            <a:spLocks noGrp="1"/>
          </p:cNvSpPr>
          <p:nvPr>
            <p:ph type="dt" idx="3"/>
          </p:nvPr>
        </p:nvSpPr>
        <p:spPr bwMode="auto"/>
        <p:txBody>
          <a:bodyPr/>
          <a:lstStyle/>
          <a:p>
            <a:pPr>
              <a:defRPr/>
            </a:pPr>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itleOnly" userDrawn="1">
  <p:cSld name="Title Only">
    <p:spTree>
      <p:nvGrpSpPr>
        <p:cNvPr id="1" name=""/>
        <p:cNvGrpSpPr/>
        <p:nvPr/>
      </p:nvGrpSpPr>
      <p:grpSpPr bwMode="auto">
        <a:xfrm>
          <a:off x="0" y="0"/>
          <a:ext cx="0" cy="0"/>
          <a:chOff x="0" y="0"/>
          <a:chExt cx="0" cy="0"/>
        </a:xfrm>
      </p:grpSpPr>
      <p:sp>
        <p:nvSpPr>
          <p:cNvPr id="12"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3" name="PlaceHolder 2"/>
          <p:cNvSpPr>
            <a:spLocks noGrp="1"/>
          </p:cNvSpPr>
          <p:nvPr>
            <p:ph type="ftr" idx="1"/>
          </p:nvPr>
        </p:nvSpPr>
        <p:spPr bwMode="auto"/>
        <p:txBody>
          <a:bodyPr/>
          <a:lstStyle/>
          <a:p>
            <a:pPr>
              <a:defRPr/>
            </a:pPr>
            <a:r>
              <a:rPr/>
              <a:t>Footer</a:t>
            </a:r>
            <a:endParaRPr/>
          </a:p>
        </p:txBody>
      </p:sp>
      <p:sp>
        <p:nvSpPr>
          <p:cNvPr id="4" name="PlaceHolder 3"/>
          <p:cNvSpPr>
            <a:spLocks noGrp="1"/>
          </p:cNvSpPr>
          <p:nvPr>
            <p:ph type="sldNum" idx="2"/>
          </p:nvPr>
        </p:nvSpPr>
        <p:spPr bwMode="auto"/>
        <p:txBody>
          <a:bodyPr/>
          <a:lstStyle/>
          <a:p>
            <a:pPr>
              <a:defRPr/>
            </a:pPr>
            <a:fld id="{D48A8446-7FAD-411C-B968-12434628B50B}" type="slidenum">
              <a:rPr/>
              <a:t>‹#›</a:t>
            </a:fld>
            <a:endParaRPr/>
          </a:p>
        </p:txBody>
      </p:sp>
      <p:sp>
        <p:nvSpPr>
          <p:cNvPr id="5" name="PlaceHolder 4"/>
          <p:cNvSpPr>
            <a:spLocks noGrp="1"/>
          </p:cNvSpPr>
          <p:nvPr>
            <p:ph type="dt" idx="3"/>
          </p:nvPr>
        </p:nvSpPr>
        <p:spPr bwMode="auto"/>
        <p:txBody>
          <a:bodyPr/>
          <a:lstStyle/>
          <a:p>
            <a:pPr>
              <a:defRPr/>
            </a:pPr>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Only" userDrawn="1">
  <p:cSld name="Centered Text">
    <p:spTree>
      <p:nvGrpSpPr>
        <p:cNvPr id="1" name=""/>
        <p:cNvGrpSpPr/>
        <p:nvPr/>
      </p:nvGrpSpPr>
      <p:grpSpPr bwMode="auto">
        <a:xfrm>
          <a:off x="0" y="0"/>
          <a:ext cx="0" cy="0"/>
          <a:chOff x="0" y="0"/>
          <a:chExt cx="0" cy="0"/>
        </a:xfrm>
      </p:grpSpPr>
      <p:sp>
        <p:nvSpPr>
          <p:cNvPr id="13" name="PlaceHolder 1"/>
          <p:cNvSpPr>
            <a:spLocks noGrp="1"/>
          </p:cNvSpPr>
          <p:nvPr>
            <p:ph type="subTitle"/>
          </p:nvPr>
        </p:nvSpPr>
        <p:spPr bwMode="auto">
          <a:xfrm>
            <a:off x="457200" y="273600"/>
            <a:ext cx="8229240" cy="5307840"/>
          </a:xfrm>
          <a:prstGeom prst="rect">
            <a:avLst/>
          </a:prstGeom>
          <a:noFill/>
          <a:ln w="0">
            <a:noFill/>
          </a:ln>
        </p:spPr>
        <p:txBody>
          <a:bodyPr lIns="0" tIns="0" rIns="0" bIns="0" anchor="ctr">
            <a:noAutofit/>
          </a:bodyPr>
          <a:lstStyle/>
          <a:p>
            <a:pPr algn="ctr">
              <a:defRPr/>
            </a:pPr>
            <a:endParaRPr lang="ru-RU" sz="3200" b="0" strike="noStrike" spc="-1">
              <a:solidFill>
                <a:srgbClr val="000000"/>
              </a:solidFill>
              <a:latin typeface="Open Sans"/>
            </a:endParaRPr>
          </a:p>
        </p:txBody>
      </p:sp>
      <p:sp>
        <p:nvSpPr>
          <p:cNvPr id="3" name="PlaceHolder 2"/>
          <p:cNvSpPr>
            <a:spLocks noGrp="1"/>
          </p:cNvSpPr>
          <p:nvPr>
            <p:ph type="ftr" idx="1"/>
          </p:nvPr>
        </p:nvSpPr>
        <p:spPr bwMode="auto"/>
        <p:txBody>
          <a:bodyPr/>
          <a:lstStyle/>
          <a:p>
            <a:pPr>
              <a:defRPr/>
            </a:pPr>
            <a:r>
              <a:rPr/>
              <a:t>Footer</a:t>
            </a:r>
            <a:endParaRPr/>
          </a:p>
        </p:txBody>
      </p:sp>
      <p:sp>
        <p:nvSpPr>
          <p:cNvPr id="4" name="PlaceHolder 3"/>
          <p:cNvSpPr>
            <a:spLocks noGrp="1"/>
          </p:cNvSpPr>
          <p:nvPr>
            <p:ph type="sldNum" idx="2"/>
          </p:nvPr>
        </p:nvSpPr>
        <p:spPr bwMode="auto"/>
        <p:txBody>
          <a:bodyPr/>
          <a:lstStyle/>
          <a:p>
            <a:pPr>
              <a:defRPr/>
            </a:pPr>
            <a:fld id="{475088FC-5122-43BB-BAAF-DEEFCE71D6EB}" type="slidenum">
              <a:rPr/>
              <a:t>‹#›</a:t>
            </a:fld>
            <a:endParaRPr/>
          </a:p>
        </p:txBody>
      </p:sp>
      <p:sp>
        <p:nvSpPr>
          <p:cNvPr id="5" name="PlaceHolder 4"/>
          <p:cNvSpPr>
            <a:spLocks noGrp="1"/>
          </p:cNvSpPr>
          <p:nvPr>
            <p:ph type="dt" idx="3"/>
          </p:nvPr>
        </p:nvSpPr>
        <p:spPr bwMode="auto"/>
        <p:txBody>
          <a:bodyPr/>
          <a:lstStyle/>
          <a:p>
            <a:pPr>
              <a:defRPr/>
            </a:pPr>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ObjAndObj" userDrawn="1">
  <p:cSld name="Title, 2 Content and Content">
    <p:spTree>
      <p:nvGrpSpPr>
        <p:cNvPr id="1" name=""/>
        <p:cNvGrpSpPr/>
        <p:nvPr/>
      </p:nvGrpSpPr>
      <p:grpSpPr bwMode="auto">
        <a:xfrm>
          <a:off x="0" y="0"/>
          <a:ext cx="0" cy="0"/>
          <a:chOff x="0" y="0"/>
          <a:chExt cx="0" cy="0"/>
        </a:xfrm>
      </p:grpSpPr>
      <p:sp>
        <p:nvSpPr>
          <p:cNvPr id="14"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15" name="PlaceHolder 2"/>
          <p:cNvSpPr>
            <a:spLocks noGrp="1"/>
          </p:cNvSpPr>
          <p:nvPr>
            <p:ph/>
          </p:nvPr>
        </p:nvSpPr>
        <p:spPr bwMode="auto">
          <a:xfrm>
            <a:off x="457200" y="160452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16" name="PlaceHolder 3"/>
          <p:cNvSpPr>
            <a:spLocks noGrp="1"/>
          </p:cNvSpPr>
          <p:nvPr>
            <p:ph/>
          </p:nvPr>
        </p:nvSpPr>
        <p:spPr bwMode="auto">
          <a:xfrm>
            <a:off x="4674240" y="1604520"/>
            <a:ext cx="4015800" cy="397728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17" name="PlaceHolder 4"/>
          <p:cNvSpPr>
            <a:spLocks noGrp="1"/>
          </p:cNvSpPr>
          <p:nvPr>
            <p:ph/>
          </p:nvPr>
        </p:nvSpPr>
        <p:spPr bwMode="auto">
          <a:xfrm>
            <a:off x="457200" y="368208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6" name="PlaceHolder 5"/>
          <p:cNvSpPr>
            <a:spLocks noGrp="1"/>
          </p:cNvSpPr>
          <p:nvPr>
            <p:ph type="ftr" idx="1"/>
          </p:nvPr>
        </p:nvSpPr>
        <p:spPr bwMode="auto"/>
        <p:txBody>
          <a:bodyPr/>
          <a:lstStyle/>
          <a:p>
            <a:pPr>
              <a:defRPr/>
            </a:pPr>
            <a:r>
              <a:rPr/>
              <a:t>Footer</a:t>
            </a:r>
            <a:endParaRPr/>
          </a:p>
        </p:txBody>
      </p:sp>
      <p:sp>
        <p:nvSpPr>
          <p:cNvPr id="7" name="PlaceHolder 6"/>
          <p:cNvSpPr>
            <a:spLocks noGrp="1"/>
          </p:cNvSpPr>
          <p:nvPr>
            <p:ph type="sldNum" idx="2"/>
          </p:nvPr>
        </p:nvSpPr>
        <p:spPr bwMode="auto"/>
        <p:txBody>
          <a:bodyPr/>
          <a:lstStyle/>
          <a:p>
            <a:pPr>
              <a:defRPr/>
            </a:pPr>
            <a:fld id="{63270DA8-2947-46DC-A69A-0ACD9504A615}" type="slidenum">
              <a:rPr/>
              <a:t>‹#›</a:t>
            </a:fld>
            <a:endParaRPr/>
          </a:p>
        </p:txBody>
      </p:sp>
      <p:sp>
        <p:nvSpPr>
          <p:cNvPr id="8" name="PlaceHolder 7"/>
          <p:cNvSpPr>
            <a:spLocks noGrp="1"/>
          </p:cNvSpPr>
          <p:nvPr>
            <p:ph type="dt" idx="3"/>
          </p:nvPr>
        </p:nvSpPr>
        <p:spPr bwMode="auto"/>
        <p:txBody>
          <a:bodyPr/>
          <a:lstStyle/>
          <a:p>
            <a:pPr>
              <a:defRPr/>
            </a:pPr>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objAndTwoObj" userDrawn="1">
  <p:cSld name="Title Content and 2 Content">
    <p:spTree>
      <p:nvGrpSpPr>
        <p:cNvPr id="1" name=""/>
        <p:cNvGrpSpPr/>
        <p:nvPr/>
      </p:nvGrpSpPr>
      <p:grpSpPr bwMode="auto">
        <a:xfrm>
          <a:off x="0" y="0"/>
          <a:ext cx="0" cy="0"/>
          <a:chOff x="0" y="0"/>
          <a:chExt cx="0" cy="0"/>
        </a:xfrm>
      </p:grpSpPr>
      <p:sp>
        <p:nvSpPr>
          <p:cNvPr id="18"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19" name="PlaceHolder 2"/>
          <p:cNvSpPr>
            <a:spLocks noGrp="1"/>
          </p:cNvSpPr>
          <p:nvPr>
            <p:ph/>
          </p:nvPr>
        </p:nvSpPr>
        <p:spPr bwMode="auto">
          <a:xfrm>
            <a:off x="457200" y="1604520"/>
            <a:ext cx="4015800" cy="397728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20" name="PlaceHolder 3"/>
          <p:cNvSpPr>
            <a:spLocks noGrp="1"/>
          </p:cNvSpPr>
          <p:nvPr>
            <p:ph/>
          </p:nvPr>
        </p:nvSpPr>
        <p:spPr bwMode="auto">
          <a:xfrm>
            <a:off x="4674240" y="160452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21" name="PlaceHolder 4"/>
          <p:cNvSpPr>
            <a:spLocks noGrp="1"/>
          </p:cNvSpPr>
          <p:nvPr>
            <p:ph/>
          </p:nvPr>
        </p:nvSpPr>
        <p:spPr bwMode="auto">
          <a:xfrm>
            <a:off x="4674240" y="368208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6" name="PlaceHolder 5"/>
          <p:cNvSpPr>
            <a:spLocks noGrp="1"/>
          </p:cNvSpPr>
          <p:nvPr>
            <p:ph type="ftr" idx="1"/>
          </p:nvPr>
        </p:nvSpPr>
        <p:spPr bwMode="auto"/>
        <p:txBody>
          <a:bodyPr/>
          <a:lstStyle/>
          <a:p>
            <a:pPr>
              <a:defRPr/>
            </a:pPr>
            <a:r>
              <a:rPr/>
              <a:t>Footer</a:t>
            </a:r>
            <a:endParaRPr/>
          </a:p>
        </p:txBody>
      </p:sp>
      <p:sp>
        <p:nvSpPr>
          <p:cNvPr id="7" name="PlaceHolder 6"/>
          <p:cNvSpPr>
            <a:spLocks noGrp="1"/>
          </p:cNvSpPr>
          <p:nvPr>
            <p:ph type="sldNum" idx="2"/>
          </p:nvPr>
        </p:nvSpPr>
        <p:spPr bwMode="auto"/>
        <p:txBody>
          <a:bodyPr/>
          <a:lstStyle/>
          <a:p>
            <a:pPr>
              <a:defRPr/>
            </a:pPr>
            <a:fld id="{D628E0C2-DC3F-4E62-8D64-015827735883}" type="slidenum">
              <a:rPr/>
              <a:t>‹#›</a:t>
            </a:fld>
            <a:endParaRPr/>
          </a:p>
        </p:txBody>
      </p:sp>
      <p:sp>
        <p:nvSpPr>
          <p:cNvPr id="8" name="PlaceHolder 7"/>
          <p:cNvSpPr>
            <a:spLocks noGrp="1"/>
          </p:cNvSpPr>
          <p:nvPr>
            <p:ph type="dt" idx="3"/>
          </p:nvPr>
        </p:nvSpPr>
        <p:spPr bwMode="auto"/>
        <p:txBody>
          <a:bodyPr/>
          <a:lstStyle/>
          <a:p>
            <a:pPr>
              <a:defRPr/>
            </a:pPr>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matchingName="" preserve="1" showMasterPhAnim="0" showMasterSp="1" type="twoObjOverTx" userDrawn="1">
  <p:cSld name="Title, 2 Content over Content">
    <p:spTree>
      <p:nvGrpSpPr>
        <p:cNvPr id="1" name=""/>
        <p:cNvGrpSpPr/>
        <p:nvPr/>
      </p:nvGrpSpPr>
      <p:grpSpPr bwMode="auto">
        <a:xfrm>
          <a:off x="0" y="0"/>
          <a:ext cx="0" cy="0"/>
          <a:chOff x="0" y="0"/>
          <a:chExt cx="0" cy="0"/>
        </a:xfrm>
      </p:grpSpPr>
      <p:sp>
        <p:nvSpPr>
          <p:cNvPr id="22" name="PlaceHolder 1"/>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endParaRPr lang="ru-RU" sz="1800" b="0" strike="noStrike" spc="-1">
              <a:solidFill>
                <a:schemeClr val="dk1"/>
              </a:solidFill>
              <a:latin typeface="Arial"/>
            </a:endParaRPr>
          </a:p>
        </p:txBody>
      </p:sp>
      <p:sp>
        <p:nvSpPr>
          <p:cNvPr id="23" name="PlaceHolder 2"/>
          <p:cNvSpPr>
            <a:spLocks noGrp="1"/>
          </p:cNvSpPr>
          <p:nvPr>
            <p:ph/>
          </p:nvPr>
        </p:nvSpPr>
        <p:spPr bwMode="auto">
          <a:xfrm>
            <a:off x="457200" y="160452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24" name="PlaceHolder 3"/>
          <p:cNvSpPr>
            <a:spLocks noGrp="1"/>
          </p:cNvSpPr>
          <p:nvPr>
            <p:ph/>
          </p:nvPr>
        </p:nvSpPr>
        <p:spPr bwMode="auto">
          <a:xfrm>
            <a:off x="4674240" y="1604520"/>
            <a:ext cx="401580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25" name="PlaceHolder 4"/>
          <p:cNvSpPr>
            <a:spLocks noGrp="1"/>
          </p:cNvSpPr>
          <p:nvPr>
            <p:ph/>
          </p:nvPr>
        </p:nvSpPr>
        <p:spPr bwMode="auto">
          <a:xfrm>
            <a:off x="457200" y="3682080"/>
            <a:ext cx="8229240" cy="1896840"/>
          </a:xfrm>
          <a:prstGeom prst="rect">
            <a:avLst/>
          </a:prstGeom>
          <a:noFill/>
          <a:ln w="0">
            <a:noFill/>
          </a:ln>
        </p:spPr>
        <p:txBody>
          <a:bodyPr lIns="0" tIns="0" rIns="0" bIns="0" anchor="t">
            <a:normAutofit/>
          </a:bodyPr>
          <a:lstStyle/>
          <a:p>
            <a:pPr indent="0">
              <a:spcBef>
                <a:spcPts val="1417"/>
              </a:spcBef>
              <a:buNone/>
              <a:defRPr/>
            </a:pPr>
            <a:endParaRPr lang="ru-RU" sz="1800" b="0" strike="noStrike" spc="-1">
              <a:solidFill>
                <a:schemeClr val="dk1"/>
              </a:solidFill>
              <a:latin typeface="Arial"/>
            </a:endParaRPr>
          </a:p>
        </p:txBody>
      </p:sp>
      <p:sp>
        <p:nvSpPr>
          <p:cNvPr id="6" name="PlaceHolder 5"/>
          <p:cNvSpPr>
            <a:spLocks noGrp="1"/>
          </p:cNvSpPr>
          <p:nvPr>
            <p:ph type="ftr" idx="1"/>
          </p:nvPr>
        </p:nvSpPr>
        <p:spPr bwMode="auto"/>
        <p:txBody>
          <a:bodyPr/>
          <a:lstStyle/>
          <a:p>
            <a:pPr>
              <a:defRPr/>
            </a:pPr>
            <a:r>
              <a:rPr/>
              <a:t>Footer</a:t>
            </a:r>
            <a:endParaRPr/>
          </a:p>
        </p:txBody>
      </p:sp>
      <p:sp>
        <p:nvSpPr>
          <p:cNvPr id="7" name="PlaceHolder 6"/>
          <p:cNvSpPr>
            <a:spLocks noGrp="1"/>
          </p:cNvSpPr>
          <p:nvPr>
            <p:ph type="sldNum" idx="2"/>
          </p:nvPr>
        </p:nvSpPr>
        <p:spPr bwMode="auto"/>
        <p:txBody>
          <a:bodyPr/>
          <a:lstStyle/>
          <a:p>
            <a:pPr>
              <a:defRPr/>
            </a:pPr>
            <a:fld id="{D2895D29-6671-4954-8154-1A1A3A40F5C9}" type="slidenum">
              <a:rPr/>
              <a:t>‹#›</a:t>
            </a:fld>
            <a:endParaRPr/>
          </a:p>
        </p:txBody>
      </p:sp>
      <p:sp>
        <p:nvSpPr>
          <p:cNvPr id="8" name="PlaceHolder 7"/>
          <p:cNvSpPr>
            <a:spLocks noGrp="1"/>
          </p:cNvSpPr>
          <p:nvPr>
            <p:ph type="dt" idx="3"/>
          </p:nvPr>
        </p:nvSpPr>
        <p:spPr bwMode="auto"/>
        <p:txBody>
          <a:bodyPr/>
          <a:lstStyle/>
          <a:p>
            <a:pPr>
              <a:defRPr/>
            </a:pPr>
            <a:endParaRPr/>
          </a:p>
        </p:txBody>
      </p:sp>
    </p:spTree>
  </p:cSld>
  <p:clrMapOvr>
    <a:masterClrMapping/>
  </p:clrMapOvr>
</p:sldLayout>
</file>

<file path=ppt/slideMasters/_rels/slideMaster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preserve="0">
  <p:cSld name="">
    <p:bg>
      <p:bgPr shadeToTitle="0">
        <a:solidFill>
          <a:srgbClr val="FFFFFF"/>
        </a:solidFill>
      </p:bgPr>
    </p:bg>
    <p:spTree>
      <p:nvGrpSpPr>
        <p:cNvPr id="1" name=""/>
        <p:cNvGrpSpPr/>
        <p:nvPr/>
      </p:nvGrpSpPr>
      <p:grpSpPr bwMode="auto">
        <a:xfrm>
          <a:off x="0" y="0"/>
          <a:ext cx="0" cy="0"/>
          <a:chOff x="0" y="0"/>
          <a:chExt cx="0" cy="0"/>
        </a:xfrm>
      </p:grpSpPr>
      <p:sp>
        <p:nvSpPr>
          <p:cNvPr id="5" name="PlaceHolder 1"/>
          <p:cNvSpPr>
            <a:spLocks noGrp="1"/>
          </p:cNvSpPr>
          <p:nvPr>
            <p:ph type="ftr" idx="1"/>
          </p:nvPr>
        </p:nvSpPr>
        <p:spPr bwMode="auto">
          <a:xfrm>
            <a:off x="3124080" y="6356520"/>
            <a:ext cx="2879280" cy="348840"/>
          </a:xfrm>
          <a:prstGeom prst="rect">
            <a:avLst/>
          </a:prstGeom>
          <a:noFill/>
          <a:ln w="0">
            <a:noFill/>
          </a:ln>
        </p:spPr>
        <p:txBody>
          <a:bodyPr lIns="90000" tIns="45000" rIns="90000" bIns="45000" anchor="ctr">
            <a:noAutofit/>
          </a:bodyPr>
          <a:lstStyle>
            <a:lvl1pPr indent="0" algn="ctr" defTabSz="914400">
              <a:lnSpc>
                <a:spcPct val="100000"/>
              </a:lnSpc>
              <a:buNone/>
              <a:tabLst>
                <a:tab pos="0" algn="l"/>
              </a:tabLst>
              <a:defRPr lang="ru-RU" sz="1400" b="0" strike="noStrike" spc="-1">
                <a:solidFill>
                  <a:srgbClr val="000000"/>
                </a:solidFill>
                <a:latin typeface="Tempora LGC Uni"/>
                <a:ea typeface="DejaVu Sans"/>
              </a:defRPr>
            </a:lvl1pPr>
          </a:lstStyle>
          <a:p>
            <a:pPr indent="0" algn="ctr" defTabSz="914400">
              <a:lnSpc>
                <a:spcPct val="100000"/>
              </a:lnSpc>
              <a:buNone/>
              <a:tabLst>
                <a:tab pos="0" algn="l"/>
              </a:tabLst>
              <a:defRPr/>
            </a:pPr>
            <a:r>
              <a:rPr lang="ru-RU" sz="1400" b="0" strike="noStrike" spc="-1">
                <a:solidFill>
                  <a:srgbClr val="000000"/>
                </a:solidFill>
                <a:latin typeface="Tempora LGC Uni"/>
                <a:ea typeface="DejaVu Sans"/>
              </a:rPr>
              <a:t>&lt;нижний колонтитул&gt;</a:t>
            </a:r>
            <a:endParaRPr lang="ru-RU" sz="1400" b="0" strike="noStrike" spc="-1">
              <a:solidFill>
                <a:srgbClr val="000000"/>
              </a:solidFill>
              <a:latin typeface="Tempora LGC Uni"/>
            </a:endParaRPr>
          </a:p>
        </p:txBody>
      </p:sp>
      <p:sp>
        <p:nvSpPr>
          <p:cNvPr id="6" name="PlaceHolder 2"/>
          <p:cNvSpPr>
            <a:spLocks noGrp="1"/>
          </p:cNvSpPr>
          <p:nvPr>
            <p:ph type="sldNum" idx="2"/>
          </p:nvPr>
        </p:nvSpPr>
        <p:spPr bwMode="auto">
          <a:xfrm>
            <a:off x="6553080" y="6356520"/>
            <a:ext cx="2117520" cy="348840"/>
          </a:xfrm>
          <a:prstGeom prst="rect">
            <a:avLst/>
          </a:prstGeom>
          <a:noFill/>
          <a:ln w="0">
            <a:noFill/>
          </a:ln>
        </p:spPr>
        <p:txBody>
          <a:bodyPr lIns="90000" tIns="45000" rIns="90000" bIns="45000" anchor="ctr">
            <a:noAutofit/>
          </a:bodyPr>
          <a:lstStyle>
            <a:lvl1pPr indent="0" defTabSz="914400">
              <a:lnSpc>
                <a:spcPct val="100000"/>
              </a:lnSpc>
              <a:buNone/>
              <a:tabLst>
                <a:tab pos="0" algn="l"/>
              </a:tabLst>
              <a:defRPr lang="ru-RU" sz="1800" b="0" strike="noStrike" spc="-1">
                <a:solidFill>
                  <a:schemeClr val="dk1"/>
                </a:solidFill>
                <a:latin typeface="Arial"/>
                <a:ea typeface="DejaVu Sans"/>
              </a:defRPr>
            </a:lvl1pPr>
          </a:lstStyle>
          <a:p>
            <a:pPr indent="0" defTabSz="914400">
              <a:lnSpc>
                <a:spcPct val="100000"/>
              </a:lnSpc>
              <a:buNone/>
              <a:tabLst>
                <a:tab pos="0" algn="l"/>
              </a:tabLst>
              <a:defRPr/>
            </a:pPr>
            <a:fld id="{8E0CA99F-341E-4C54-8738-0999304ACBCD}" type="slidenum">
              <a:rPr lang="ru-RU" sz="1800" b="0" strike="noStrike" spc="-1">
                <a:solidFill>
                  <a:schemeClr val="dk1"/>
                </a:solidFill>
                <a:latin typeface="Arial"/>
                <a:ea typeface="DejaVu Sans"/>
              </a:rPr>
              <a:t>‹#›</a:t>
            </a:fld>
            <a:endParaRPr lang="ru-RU" sz="1800" b="0" strike="noStrike" spc="-1">
              <a:solidFill>
                <a:srgbClr val="000000"/>
              </a:solidFill>
              <a:latin typeface="Tempora LGC Uni"/>
            </a:endParaRPr>
          </a:p>
        </p:txBody>
      </p:sp>
      <p:sp>
        <p:nvSpPr>
          <p:cNvPr id="2" name="PlaceHolder 3"/>
          <p:cNvSpPr>
            <a:spLocks noGrp="1"/>
          </p:cNvSpPr>
          <p:nvPr>
            <p:ph type="dt" idx="3"/>
          </p:nvPr>
        </p:nvSpPr>
        <p:spPr bwMode="auto">
          <a:xfrm>
            <a:off x="457200" y="6356520"/>
            <a:ext cx="2117520" cy="348840"/>
          </a:xfrm>
          <a:prstGeom prst="rect">
            <a:avLst/>
          </a:prstGeom>
          <a:noFill/>
          <a:ln w="0">
            <a:noFill/>
          </a:ln>
        </p:spPr>
        <p:txBody>
          <a:bodyPr lIns="90000" tIns="45000" rIns="90000" bIns="45000" anchor="ctr">
            <a:noAutofit/>
          </a:bodyPr>
          <a:lstStyle>
            <a:lvl1pPr indent="0">
              <a:buNone/>
              <a:defRPr lang="ru-RU" sz="1400" b="0" strike="noStrike" spc="-1">
                <a:solidFill>
                  <a:srgbClr val="000000"/>
                </a:solidFill>
                <a:latin typeface="Tempora LGC Uni"/>
              </a:defRPr>
            </a:lvl1pPr>
          </a:lstStyle>
          <a:p>
            <a:pPr indent="0">
              <a:buNone/>
              <a:defRPr/>
            </a:pPr>
            <a:r>
              <a:rPr lang="ru-RU" sz="1400" b="0" strike="noStrike" spc="-1">
                <a:solidFill>
                  <a:srgbClr val="000000"/>
                </a:solidFill>
                <a:latin typeface="Tempora LGC Uni"/>
              </a:rPr>
              <a:t>&lt;дата/время&gt;</a:t>
            </a:r>
            <a:endParaRPr/>
          </a:p>
        </p:txBody>
      </p:sp>
      <p:sp>
        <p:nvSpPr>
          <p:cNvPr id="3" name="PlaceHolder 4"/>
          <p:cNvSpPr>
            <a:spLocks noGrp="1"/>
          </p:cNvSpPr>
          <p:nvPr>
            <p:ph type="title"/>
          </p:nvPr>
        </p:nvSpPr>
        <p:spPr bwMode="auto">
          <a:xfrm>
            <a:off x="457200" y="273600"/>
            <a:ext cx="8229240" cy="1144800"/>
          </a:xfrm>
          <a:prstGeom prst="rect">
            <a:avLst/>
          </a:prstGeom>
          <a:noFill/>
          <a:ln w="0">
            <a:noFill/>
          </a:ln>
        </p:spPr>
        <p:txBody>
          <a:bodyPr lIns="0" tIns="0" rIns="0" bIns="0" anchor="ctr">
            <a:noAutofit/>
          </a:bodyPr>
          <a:lstStyle/>
          <a:p>
            <a:pPr indent="0">
              <a:buNone/>
              <a:defRPr/>
            </a:pPr>
            <a:r>
              <a:rPr lang="ru-RU" sz="1800" b="0" strike="noStrike" spc="-1">
                <a:solidFill>
                  <a:schemeClr val="dk1"/>
                </a:solidFill>
                <a:latin typeface="Arial"/>
              </a:rPr>
              <a:t>Для правки текста заглавия щёлкните мышью</a:t>
            </a:r>
            <a:endParaRPr/>
          </a:p>
        </p:txBody>
      </p:sp>
      <p:sp>
        <p:nvSpPr>
          <p:cNvPr id="4" name="PlaceHolder 5"/>
          <p:cNvSpPr>
            <a:spLocks noGrp="1"/>
          </p:cNvSpPr>
          <p:nvPr>
            <p:ph type="body"/>
          </p:nvPr>
        </p:nvSpPr>
        <p:spPr bwMode="auto">
          <a:xfrm>
            <a:off x="457200" y="1604520"/>
            <a:ext cx="8229240" cy="3977280"/>
          </a:xfrm>
          <a:prstGeom prst="rect">
            <a:avLst/>
          </a:prstGeom>
          <a:noFill/>
          <a:ln w="0">
            <a:noFill/>
          </a:ln>
        </p:spPr>
        <p:txBody>
          <a:bodyPr lIns="0" tIns="0" rIns="0" bIns="0" anchor="t">
            <a:normAutofit/>
          </a:bodyPr>
          <a:lstStyle/>
          <a:p>
            <a:pPr marL="432000" indent="-324000">
              <a:spcBef>
                <a:spcPts val="1417"/>
              </a:spcBef>
              <a:buClr>
                <a:srgbClr val="000000"/>
              </a:buClr>
              <a:buSzPct val="45000"/>
              <a:buFont typeface="Wingdings"/>
              <a:buChar char=""/>
              <a:defRPr/>
            </a:pPr>
            <a:r>
              <a:rPr lang="ru-RU" sz="1800" b="0" strike="noStrike" spc="-1">
                <a:solidFill>
                  <a:schemeClr val="dk1"/>
                </a:solidFill>
                <a:latin typeface="Arial"/>
              </a:rPr>
              <a:t>Для правки структуры щёлкните мышью</a:t>
            </a:r>
            <a:endParaRPr/>
          </a:p>
          <a:p>
            <a:pPr marL="864000" lvl="1" indent="-324000">
              <a:spcBef>
                <a:spcPts val="1134"/>
              </a:spcBef>
              <a:buClr>
                <a:srgbClr val="000000"/>
              </a:buClr>
              <a:buSzPct val="75000"/>
              <a:buFont typeface="Symbol"/>
              <a:buChar char=""/>
              <a:defRPr/>
            </a:pPr>
            <a:r>
              <a:rPr lang="ru-RU" sz="1800" b="0" strike="noStrike" spc="-1">
                <a:solidFill>
                  <a:schemeClr val="dk1"/>
                </a:solidFill>
                <a:latin typeface="Arial"/>
              </a:rPr>
              <a:t>Второй уровень структуры</a:t>
            </a:r>
            <a:endParaRPr/>
          </a:p>
          <a:p>
            <a:pPr marL="1296000" lvl="2" indent="-288000">
              <a:spcBef>
                <a:spcPts val="850"/>
              </a:spcBef>
              <a:buClr>
                <a:srgbClr val="000000"/>
              </a:buClr>
              <a:buSzPct val="45000"/>
              <a:buFont typeface="Wingdings"/>
              <a:buChar char=""/>
              <a:defRPr/>
            </a:pPr>
            <a:r>
              <a:rPr lang="ru-RU" sz="1800" b="0" strike="noStrike" spc="-1">
                <a:solidFill>
                  <a:schemeClr val="dk1"/>
                </a:solidFill>
                <a:latin typeface="Arial"/>
              </a:rPr>
              <a:t>Третий уровень структуры</a:t>
            </a:r>
            <a:endParaRPr/>
          </a:p>
          <a:p>
            <a:pPr marL="1728000" lvl="3" indent="-216000">
              <a:spcBef>
                <a:spcPts val="567"/>
              </a:spcBef>
              <a:buClr>
                <a:srgbClr val="000000"/>
              </a:buClr>
              <a:buSzPct val="75000"/>
              <a:buFont typeface="Symbol"/>
              <a:buChar char=""/>
              <a:defRPr/>
            </a:pPr>
            <a:r>
              <a:rPr lang="ru-RU" sz="1800" b="0" strike="noStrike" spc="-1">
                <a:solidFill>
                  <a:schemeClr val="dk1"/>
                </a:solidFill>
                <a:latin typeface="Arial"/>
              </a:rPr>
              <a:t>Четвёртый уровень структуры</a:t>
            </a:r>
            <a:endParaRPr/>
          </a:p>
          <a:p>
            <a:pPr marL="2160000" lvl="4" indent="-216000">
              <a:spcBef>
                <a:spcPts val="283"/>
              </a:spcBef>
              <a:buClr>
                <a:srgbClr val="000000"/>
              </a:buClr>
              <a:buSzPct val="45000"/>
              <a:buFont typeface="Wingdings"/>
              <a:buChar char=""/>
              <a:defRPr/>
            </a:pPr>
            <a:r>
              <a:rPr lang="ru-RU" sz="2000" b="0" strike="noStrike" spc="-1">
                <a:solidFill>
                  <a:schemeClr val="dk1"/>
                </a:solidFill>
                <a:latin typeface="Arial"/>
              </a:rPr>
              <a:t>Пятый уровень структуры</a:t>
            </a:r>
            <a:endParaRPr/>
          </a:p>
          <a:p>
            <a:pPr marL="2592000" lvl="5" indent="-216000">
              <a:spcBef>
                <a:spcPts val="283"/>
              </a:spcBef>
              <a:buClr>
                <a:srgbClr val="000000"/>
              </a:buClr>
              <a:buSzPct val="45000"/>
              <a:buFont typeface="Wingdings"/>
              <a:buChar char=""/>
              <a:defRPr/>
            </a:pPr>
            <a:r>
              <a:rPr lang="ru-RU" sz="2000" b="0" strike="noStrike" spc="-1">
                <a:solidFill>
                  <a:schemeClr val="dk1"/>
                </a:solidFill>
                <a:latin typeface="Arial"/>
              </a:rPr>
              <a:t>Шестой уровень структуры</a:t>
            </a:r>
            <a:endParaRPr/>
          </a:p>
          <a:p>
            <a:pPr marL="3024000" lvl="6" indent="-216000">
              <a:spcBef>
                <a:spcPts val="283"/>
              </a:spcBef>
              <a:buClr>
                <a:srgbClr val="000000"/>
              </a:buClr>
              <a:buSzPct val="45000"/>
              <a:buFont typeface="Wingdings"/>
              <a:buChar char=""/>
              <a:defRPr/>
            </a:pPr>
            <a:r>
              <a:rPr lang="ru-RU" sz="2000" b="0" strike="noStrike" spc="-1">
                <a:solidFill>
                  <a:schemeClr val="dk1"/>
                </a:solidFill>
                <a:latin typeface="Arial"/>
              </a:rPr>
              <a:t>Седьмой уровень структуры</a:t>
            </a:r>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 id="2147483660" r:id="rId12"/>
  </p:sldLayoutIdLst>
  <p:txStyles>
    <p:titleStyle/>
    <p:bodyStyle/>
    <p:otherStyle/>
  </p:txStyles>
</p:sldMaster>
</file>

<file path=ppt/slides/_rels/slide1.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1.png"/></Relationships>
</file>

<file path=ppt/slides/_rels/slide2.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png"/></Relationships>
</file>

<file path=ppt/slides/_rels/slide3.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3.xml"/><Relationship Id="rId3" Type="http://schemas.openxmlformats.org/officeDocument/2006/relationships/image" Target="../media/image1.png"/></Relationships>
</file>

<file path=ppt/slides/_rels/slide4.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4.xml"/><Relationship Id="rId3" Type="http://schemas.openxmlformats.org/officeDocument/2006/relationships/image" Target="../media/image1.png"/></Relationships>
</file>

<file path=ppt/slides/_rels/slide5.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5.xml"/><Relationship Id="rId3" Type="http://schemas.openxmlformats.org/officeDocument/2006/relationships/image" Target="../media/image1.png"/></Relationships>
</file>

<file path=ppt/slides/_rels/slide6.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6.xml"/><Relationship Id="rId3" Type="http://schemas.openxmlformats.org/officeDocument/2006/relationships/image" Target="../media/image1.png"/></Relationships>
</file>

<file path=ppt/slides/_rels/slide7.xml.rels><?xml version="1.0" encoding="UTF-8" standalone="yes"?><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7.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41" name="PlaceHolder 1"/>
          <p:cNvSpPr>
            <a:spLocks noGrp="1"/>
          </p:cNvSpPr>
          <p:nvPr>
            <p:ph type="title"/>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3"/>
          <a:stretch/>
        </p:blipFill>
        <p:spPr bwMode="auto">
          <a:xfrm>
            <a:off x="467640" y="188640"/>
            <a:ext cx="919800" cy="1063800"/>
          </a:xfrm>
          <a:prstGeom prst="rect">
            <a:avLst/>
          </a:prstGeom>
          <a:ln w="0">
            <a:noFill/>
          </a:ln>
        </p:spPr>
      </p:pic>
      <p:sp>
        <p:nvSpPr>
          <p:cNvPr id="45" name="Прямоугольник 22"/>
          <p:cNvSpPr/>
          <p:nvPr/>
        </p:nvSpPr>
        <p:spPr bwMode="auto">
          <a:xfrm>
            <a:off x="5292000" y="6453360"/>
            <a:ext cx="3619800" cy="33336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r>
              <a:rPr lang="ru-RU" sz="1600" b="0" strike="noStrike" spc="-1">
                <a:solidFill>
                  <a:srgbClr val="000000"/>
                </a:solidFill>
                <a:latin typeface="Times New Roman"/>
                <a:ea typeface="DejaVu Sans"/>
              </a:rPr>
              <a:t>		                </a:t>
            </a:r>
            <a:r>
              <a:rPr lang="ru-RU" sz="1600" b="0" strike="noStrike" spc="-1">
                <a:solidFill>
                  <a:srgbClr val="BFBFBF"/>
                </a:solidFill>
                <a:latin typeface="Times New Roman"/>
                <a:ea typeface="DejaVu Sans"/>
              </a:rPr>
              <a:t>Слайд 13</a:t>
            </a:r>
            <a:endParaRPr lang="ru-RU" sz="1600" b="0" strike="noStrike" spc="-1">
              <a:solidFill>
                <a:srgbClr val="000000"/>
              </a:solidFill>
              <a:latin typeface="Open Sans"/>
            </a:endParaRPr>
          </a:p>
        </p:txBody>
      </p:sp>
      <p:sp>
        <p:nvSpPr>
          <p:cNvPr id="46" name="Прямоугольник 23"/>
          <p:cNvSpPr/>
          <p:nvPr/>
        </p:nvSpPr>
        <p:spPr bwMode="auto">
          <a:xfrm>
            <a:off x="300240" y="1620000"/>
            <a:ext cx="8527320" cy="913319"/>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ctr">
              <a:defRPr/>
            </a:pPr>
            <a:r>
              <a:rPr lang="ru-RU" b="1" spc="-1">
                <a:solidFill>
                  <a:srgbClr val="000000"/>
                </a:solidFill>
                <a:latin typeface="Times New Roman"/>
              </a:rPr>
              <a:t>Проблемные вопросы возникшие в процессе проведения оценки обеспечения готовности к отопительному периоду 2025-2026 гг. муниципальных образований и объектов теплоснабжения</a:t>
            </a:r>
            <a:endParaRPr lang="ru-RU" sz="1400" b="0" strike="noStrike" spc="-1">
              <a:solidFill>
                <a:srgbClr val="000000"/>
              </a:solidFill>
              <a:latin typeface="Open Sans"/>
            </a:endParaRPr>
          </a:p>
        </p:txBody>
      </p:sp>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300240" y="2645595"/>
            <a:ext cx="8649360" cy="3974445"/>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just">
              <a:defRPr/>
            </a:pPr>
            <a:r>
              <a:rPr lang="ru-RU" sz="1400" spc="-1">
                <a:solidFill>
                  <a:srgbClr val="000000"/>
                </a:solidFill>
                <a:latin typeface="Times New Roman"/>
              </a:rPr>
              <a:t>Федеральным законом от 08.08.2024 </a:t>
            </a:r>
            <a:r>
              <a:rPr lang="ru-RU" sz="1400" spc="-1">
                <a:solidFill>
                  <a:srgbClr val="000000"/>
                </a:solidFill>
                <a:latin typeface="Times New Roman"/>
              </a:rPr>
              <a:t>№ </a:t>
            </a:r>
            <a:r>
              <a:rPr lang="ru-RU" sz="1400" spc="-1">
                <a:solidFill>
                  <a:srgbClr val="000000"/>
                </a:solidFill>
                <a:latin typeface="Times New Roman"/>
              </a:rPr>
              <a:t>311-ФЗ «О внесении изменении в Федеральный закон «О теплоснабжении» и отдельные законодательные акты Российской Федерации» были внесены изменения в Федеральный закон от 27.07.2010 </a:t>
            </a:r>
            <a:r>
              <a:rPr lang="ru-RU" sz="1400" spc="-1">
                <a:solidFill>
                  <a:srgbClr val="000000"/>
                </a:solidFill>
                <a:latin typeface="Times New Roman"/>
              </a:rPr>
              <a:t>№ </a:t>
            </a:r>
            <a:r>
              <a:rPr lang="ru-RU" sz="1400" spc="-1">
                <a:solidFill>
                  <a:srgbClr val="000000"/>
                </a:solidFill>
                <a:latin typeface="Times New Roman"/>
              </a:rPr>
              <a:t>190-ФЗ «О теплоснабжении» (далее – Закон о теплоснабжении), вступившие в силу с 01.03.2025, и предусматривающие порядок оценки обеспечения готовности к отопительному периоду органов местного самоуправления, субъектов теплоэнергетики и потребителей тепловой энергии в соответствии с правилами обеспечения готовности к отопительному периоду, утвержденными федеральным органом исполнительной власти, уполномоченным на реализацию государственной политики в сфере теплоснабжения. В соответствии с частью 2 статьи 20 Закона о теплоснабжении правила обеспечения готовности к отопительному периоду включают в себя подтверждение лицами, обязанными обеспечить готовность к отопительному периоду, требований безопасности в сфере теплоснабжения, несоблюдение которых влияет на безаварийную работу объектов теплоснабжения. Правила обеспечения готовности к отопительному периоду и Порядок проведения оценки обеспечения готовности к отопительному периоду утверждены приказом Минэнерго России от 13.11.2024 </a:t>
            </a:r>
            <a:r>
              <a:rPr lang="ru-RU" sz="1400" spc="-1">
                <a:solidFill>
                  <a:srgbClr val="000000"/>
                </a:solidFill>
                <a:latin typeface="Times New Roman"/>
              </a:rPr>
              <a:t>№ </a:t>
            </a:r>
            <a:r>
              <a:rPr lang="ru-RU" sz="1400" spc="-1">
                <a:solidFill>
                  <a:srgbClr val="000000"/>
                </a:solidFill>
                <a:latin typeface="Times New Roman"/>
              </a:rPr>
              <a:t>2234 (далее соответственно – Правила и Порядок) и вступили в силу с 01.03.2025.</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Со стороны Минэнерго России даны разъяснения касающегося применения положений Правил и </a:t>
            </a:r>
            <a:r>
              <a:rPr lang="ru-RU" sz="1400" spc="-1">
                <a:solidFill>
                  <a:srgbClr val="000000"/>
                </a:solidFill>
                <a:latin typeface="Times New Roman"/>
              </a:rPr>
              <a:t>Порядка</a:t>
            </a:r>
            <a:r>
              <a:rPr lang="ru-RU" sz="1400" b="0" strike="noStrike" spc="-1">
                <a:solidFill>
                  <a:srgbClr val="000000"/>
                </a:solidFill>
                <a:latin typeface="Times New Roman"/>
                <a:ea typeface="DejaVu Sans"/>
              </a:rPr>
              <a:t>.</a:t>
            </a:r>
            <a:endParaRPr lang="ru-RU" sz="1400" b="0" strike="noStrike" spc="-1">
              <a:solidFill>
                <a:srgbClr val="000000"/>
              </a:solidFill>
              <a:latin typeface="Open Sans"/>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2.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3"/>
          <a:stretch/>
        </p:blipFill>
        <p:spPr bwMode="auto">
          <a:xfrm>
            <a:off x="467640" y="188640"/>
            <a:ext cx="919800" cy="1063800"/>
          </a:xfrm>
          <a:prstGeom prst="rect">
            <a:avLst/>
          </a:prstGeom>
          <a:ln w="0">
            <a:noFill/>
          </a:ln>
        </p:spPr>
      </p:pic>
      <p:sp>
        <p:nvSpPr>
          <p:cNvPr id="45" name="Прямоугольник 22"/>
          <p:cNvSpPr/>
          <p:nvPr/>
        </p:nvSpPr>
        <p:spPr bwMode="auto">
          <a:xfrm>
            <a:off x="5292000" y="6453360"/>
            <a:ext cx="3619800" cy="33336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r>
              <a:rPr lang="ru-RU" sz="1600" b="0" strike="noStrike" spc="-1">
                <a:solidFill>
                  <a:srgbClr val="000000"/>
                </a:solidFill>
                <a:latin typeface="Times New Roman"/>
                <a:ea typeface="DejaVu Sans"/>
              </a:rPr>
              <a:t>		                </a:t>
            </a:r>
            <a:r>
              <a:rPr lang="ru-RU" sz="1600" b="0" strike="noStrike" spc="-1">
                <a:solidFill>
                  <a:srgbClr val="BFBFBF"/>
                </a:solidFill>
                <a:latin typeface="Times New Roman"/>
                <a:ea typeface="DejaVu Sans"/>
              </a:rPr>
              <a:t>Слайд 13</a:t>
            </a:r>
            <a:endParaRPr lang="ru-RU" sz="1600" b="0" strike="noStrike" spc="-1">
              <a:solidFill>
                <a:srgbClr val="000000"/>
              </a:solidFill>
              <a:latin typeface="Open Sans"/>
            </a:endParaRPr>
          </a:p>
        </p:txBody>
      </p:sp>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628800"/>
            <a:ext cx="8649360" cy="482060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just">
              <a:defRPr/>
            </a:pPr>
            <a:endParaRPr lang="ru-RU" sz="1400" spc="-1">
              <a:solidFill>
                <a:srgbClr val="000000"/>
              </a:solidFill>
              <a:latin typeface="Times New Roman"/>
            </a:endParaRPr>
          </a:p>
          <a:p>
            <a:pPr algn="ctr">
              <a:defRPr/>
            </a:pPr>
            <a:r>
              <a:rPr lang="ru-RU" b="1" spc="-1">
                <a:solidFill>
                  <a:srgbClr val="000000"/>
                </a:solidFill>
                <a:latin typeface="Times New Roman"/>
              </a:rPr>
              <a:t>Расчет </a:t>
            </a:r>
            <a:r>
              <a:rPr lang="ru-RU" b="1" spc="-1">
                <a:solidFill>
                  <a:srgbClr val="000000"/>
                </a:solidFill>
                <a:latin typeface="Times New Roman"/>
              </a:rPr>
              <a:t>индекса готовности к отопительному периоду муниципального образования</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Коэффициент </a:t>
            </a:r>
            <a:r>
              <a:rPr lang="ru-RU" sz="1400" spc="-1">
                <a:solidFill>
                  <a:srgbClr val="000000"/>
                </a:solidFill>
                <a:latin typeface="Times New Roman"/>
              </a:rPr>
              <a:t>оценки обеспечения готовности к отопительному периоду согласно пункту 2.1 Приложения </a:t>
            </a:r>
            <a:r>
              <a:rPr lang="ru-RU" sz="1400" spc="-1">
                <a:solidFill>
                  <a:srgbClr val="000000"/>
                </a:solidFill>
                <a:latin typeface="Times New Roman"/>
              </a:rPr>
              <a:t>No</a:t>
            </a:r>
            <a:r>
              <a:rPr lang="ru-RU" sz="1400" spc="-1">
                <a:solidFill>
                  <a:srgbClr val="000000"/>
                </a:solidFill>
                <a:latin typeface="Times New Roman"/>
              </a:rPr>
              <a:t> 1 к Порядку является отношением количества организаций, прошедших оценку готовности и получивших акт оценки обеспечения готовности к отопительному периоду к общему количеству организаций, умноженным на коэффициент </a:t>
            </a:r>
            <a:r>
              <a:rPr lang="ru-RU" sz="1400" spc="-1">
                <a:solidFill>
                  <a:srgbClr val="000000"/>
                </a:solidFill>
                <a:latin typeface="Times New Roman"/>
              </a:rPr>
              <a:t>l порядка</a:t>
            </a:r>
            <a:r>
              <a:rPr lang="ru-RU" sz="1400" spc="-1">
                <a:solidFill>
                  <a:srgbClr val="000000"/>
                </a:solidFill>
                <a:latin typeface="Times New Roman"/>
              </a:rPr>
              <a:t>, принимаемый равным 0 при несоблюдении Порядка. В соответствии с изложенным коэффициент </a:t>
            </a:r>
            <a:r>
              <a:rPr lang="ru-RU" sz="1400" spc="-1">
                <a:solidFill>
                  <a:srgbClr val="000000"/>
                </a:solidFill>
                <a:latin typeface="Times New Roman"/>
              </a:rPr>
              <a:t>l порядка </a:t>
            </a:r>
            <a:r>
              <a:rPr lang="ru-RU" sz="1400" spc="-1">
                <a:solidFill>
                  <a:srgbClr val="000000"/>
                </a:solidFill>
                <a:latin typeface="Times New Roman"/>
              </a:rPr>
              <a:t>зависит от соблюдения муниципальным образованием и комиссией по проведению оценки обеспечения готовности к отопительному периоду, образованной муниципальным образованием (далее – комиссия), всех положений Порядка. Указанный коэффициент может быть приравнен нулю, например, в случае, если комиссия будет создана позже срока, установленного пунктом 4 Порядка, или превышен срок проведения оценки обеспечения готовности, установленный пунктом 9 Порядка, и т. д. Согласно пункту 10 Порядка акт оценки обеспечения готовности составляется для каждой организации вне зависимости от индекса готовности, рассчитанного в оценочном листе, что при расчете коэффициента оценки обеспечения готовности учитывается только отношение проверенных теплоснабжающих и </a:t>
            </a:r>
            <a:r>
              <a:rPr lang="ru-RU" sz="1400" spc="-1">
                <a:solidFill>
                  <a:srgbClr val="000000"/>
                </a:solidFill>
                <a:latin typeface="Times New Roman"/>
              </a:rPr>
              <a:t>теплосетевых</a:t>
            </a:r>
            <a:r>
              <a:rPr lang="ru-RU" sz="1400" spc="-1">
                <a:solidFill>
                  <a:srgbClr val="000000"/>
                </a:solidFill>
                <a:latin typeface="Times New Roman"/>
              </a:rPr>
              <a:t> организаций, владельцев тепловых сетей, не являющихся </a:t>
            </a:r>
            <a:r>
              <a:rPr lang="ru-RU" sz="1400" spc="-1">
                <a:solidFill>
                  <a:srgbClr val="000000"/>
                </a:solidFill>
                <a:latin typeface="Times New Roman"/>
              </a:rPr>
              <a:t>теплосетевыми</a:t>
            </a:r>
            <a:r>
              <a:rPr lang="ru-RU" sz="1400" spc="-1">
                <a:solidFill>
                  <a:srgbClr val="000000"/>
                </a:solidFill>
                <a:latin typeface="Times New Roman"/>
              </a:rPr>
              <a:t> организациями, к общему количеству организаций вне зависимости от их уровня готовности. 	При этом в расчете не учитывается отношение получивших потребителей акт оценки тепловой энергии и управляющих организаций, обеспечения готовности, к общему количеству потребителей и управляющих организаций, однако проведение оценки указанных лиц является требованием Порядка, нарушение которого отразится на коэффициенте порядка.</a:t>
            </a:r>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3.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3"/>
          <a:stretch/>
        </p:blipFill>
        <p:spPr bwMode="auto">
          <a:xfrm>
            <a:off x="467640" y="188640"/>
            <a:ext cx="919800" cy="1063800"/>
          </a:xfrm>
          <a:prstGeom prst="rect">
            <a:avLst/>
          </a:prstGeom>
          <a:ln w="0">
            <a:noFill/>
          </a:ln>
        </p:spPr>
      </p:pic>
      <p:sp>
        <p:nvSpPr>
          <p:cNvPr id="45" name="Прямоугольник 22"/>
          <p:cNvSpPr/>
          <p:nvPr/>
        </p:nvSpPr>
        <p:spPr bwMode="auto">
          <a:xfrm>
            <a:off x="5292000" y="6453360"/>
            <a:ext cx="3619800" cy="33336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r>
              <a:rPr lang="ru-RU" sz="1600" b="0" strike="noStrike" spc="-1">
                <a:solidFill>
                  <a:srgbClr val="000000"/>
                </a:solidFill>
                <a:latin typeface="Times New Roman"/>
                <a:ea typeface="DejaVu Sans"/>
              </a:rPr>
              <a:t>		                </a:t>
            </a:r>
            <a:r>
              <a:rPr lang="ru-RU" sz="1600" b="0" strike="noStrike" spc="-1">
                <a:solidFill>
                  <a:srgbClr val="BFBFBF"/>
                </a:solidFill>
                <a:latin typeface="Times New Roman"/>
                <a:ea typeface="DejaVu Sans"/>
              </a:rPr>
              <a:t>Слайд 13</a:t>
            </a:r>
            <a:endParaRPr lang="ru-RU" sz="1600" b="0" strike="noStrike" spc="-1">
              <a:solidFill>
                <a:srgbClr val="000000"/>
              </a:solidFill>
              <a:latin typeface="Open Sans"/>
            </a:endParaRPr>
          </a:p>
        </p:txBody>
      </p:sp>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772816"/>
            <a:ext cx="8649360" cy="4676583"/>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just">
              <a:defRPr/>
            </a:pPr>
            <a:r>
              <a:rPr lang="ru-RU" sz="1400" spc="-1">
                <a:solidFill>
                  <a:srgbClr val="000000"/>
                </a:solidFill>
                <a:latin typeface="Times New Roman"/>
              </a:rPr>
              <a:t>Согласно рекомендуемому образцу акта оценки обеспечения готовности отопительному периоду, приведенному в Приложении </a:t>
            </a:r>
            <a:r>
              <a:rPr lang="ru-RU" sz="1400" spc="-1">
                <a:solidFill>
                  <a:srgbClr val="000000"/>
                </a:solidFill>
                <a:latin typeface="Times New Roman"/>
              </a:rPr>
              <a:t>№ </a:t>
            </a:r>
            <a:r>
              <a:rPr lang="ru-RU" sz="1400" spc="-1">
                <a:solidFill>
                  <a:srgbClr val="000000"/>
                </a:solidFill>
                <a:latin typeface="Times New Roman"/>
              </a:rPr>
              <a:t>5 к Порядку, акт содержит уровень готовности объектов оценки обеспечения готовности и уровень готовности лица, подлежащего оценке обеспечения готовности, а также перечень объектов оценки обеспечения готовности. При этом акт оценки готовности муниципального образования будет содержать перечень объектов оценки и их уровень готовности при условии наличия бесхозяйных объектов теплоснабжения, уровень готовности которых влияет на оценку обеспечения готовности муниципального </a:t>
            </a:r>
            <a:r>
              <a:rPr lang="ru-RU" sz="1400" spc="-1">
                <a:solidFill>
                  <a:srgbClr val="000000"/>
                </a:solidFill>
                <a:latin typeface="Times New Roman"/>
              </a:rPr>
              <a:t>образования.</a:t>
            </a:r>
            <a:endParaRPr/>
          </a:p>
          <a:p>
            <a:pPr algn="just">
              <a:defRPr/>
            </a:pPr>
            <a:endParaRPr lang="ru-RU" sz="1400" spc="-1">
              <a:solidFill>
                <a:srgbClr val="000000"/>
              </a:solidFill>
              <a:latin typeface="Times New Roman"/>
            </a:endParaRPr>
          </a:p>
          <a:p>
            <a:pPr algn="ctr">
              <a:defRPr/>
            </a:pPr>
            <a:r>
              <a:rPr lang="ru-RU" b="1" spc="-1">
                <a:solidFill>
                  <a:srgbClr val="000000"/>
                </a:solidFill>
                <a:latin typeface="Times New Roman"/>
              </a:rPr>
              <a:t>Определение </a:t>
            </a:r>
            <a:r>
              <a:rPr lang="ru-RU" b="1" spc="-1">
                <a:solidFill>
                  <a:srgbClr val="000000"/>
                </a:solidFill>
                <a:latin typeface="Times New Roman"/>
              </a:rPr>
              <a:t>объектов теплоснабжения, подлежащих проверке комиссией муниципального образования при подготовке к отопительному сезону</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В соответствии с пунктом 8 Порядка в рамках проведения оценки обеспечения готовности комиссия осуществляет оценку готовности на предмет выполнения требований, установленных Правилами, и в отношении каждого объекта оценки обеспечения готовности устанавливает их уровень готовности к отопительному периоду на основании значения индекса готовности. </a:t>
            </a:r>
            <a:endParaRPr/>
          </a:p>
          <a:p>
            <a:pPr algn="just">
              <a:defRPr/>
            </a:pPr>
            <a:r>
              <a:rPr lang="ru-RU" sz="1400" u="sng" spc="-1">
                <a:solidFill>
                  <a:srgbClr val="000000"/>
                </a:solidFill>
                <a:latin typeface="Times New Roman"/>
              </a:rPr>
              <a:t>В соответствии с изложенным под объектом оценки обеспечения готовности следует понимать источники теплоснабжения, тепловые сети и </a:t>
            </a:r>
            <a:r>
              <a:rPr lang="ru-RU" sz="1400" u="sng" spc="-1">
                <a:solidFill>
                  <a:srgbClr val="000000"/>
                </a:solidFill>
                <a:latin typeface="Times New Roman"/>
              </a:rPr>
              <a:t>теплопотребляющие</a:t>
            </a:r>
            <a:r>
              <a:rPr lang="ru-RU" sz="1400" u="sng" spc="-1">
                <a:solidFill>
                  <a:srgbClr val="000000"/>
                </a:solidFill>
                <a:latin typeface="Times New Roman"/>
              </a:rPr>
              <a:t> установки</a:t>
            </a:r>
            <a:r>
              <a:rPr lang="ru-RU" sz="1400" spc="-1">
                <a:solidFill>
                  <a:srgbClr val="000000"/>
                </a:solidFill>
                <a:latin typeface="Times New Roman"/>
              </a:rPr>
              <a:t>. </a:t>
            </a:r>
            <a:endParaRPr/>
          </a:p>
          <a:p>
            <a:pPr algn="just">
              <a:defRPr/>
            </a:pPr>
            <a:r>
              <a:rPr lang="ru-RU" sz="1400" spc="-1">
                <a:solidFill>
                  <a:srgbClr val="000000"/>
                </a:solidFill>
                <a:latin typeface="Times New Roman"/>
              </a:rPr>
              <a:t> </a:t>
            </a:r>
            <a:endParaRPr lang="ru-RU" sz="1400" b="0" strike="noStrike" spc="-1">
              <a:solidFill>
                <a:srgbClr val="000000"/>
              </a:solidFill>
              <a:latin typeface="Open Sans"/>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4.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3"/>
          <a:stretch/>
        </p:blipFill>
        <p:spPr bwMode="auto">
          <a:xfrm>
            <a:off x="467640" y="188640"/>
            <a:ext cx="919800" cy="1063800"/>
          </a:xfrm>
          <a:prstGeom prst="rect">
            <a:avLst/>
          </a:prstGeom>
          <a:ln w="0">
            <a:noFill/>
          </a:ln>
        </p:spPr>
      </p:pic>
      <p:sp>
        <p:nvSpPr>
          <p:cNvPr id="45" name="Прямоугольник 22"/>
          <p:cNvSpPr/>
          <p:nvPr/>
        </p:nvSpPr>
        <p:spPr bwMode="auto">
          <a:xfrm>
            <a:off x="5292000" y="6453360"/>
            <a:ext cx="3619800" cy="33336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r>
              <a:rPr lang="ru-RU" sz="1600" b="0" strike="noStrike" spc="-1">
                <a:solidFill>
                  <a:srgbClr val="000000"/>
                </a:solidFill>
                <a:latin typeface="Times New Roman"/>
                <a:ea typeface="DejaVu Sans"/>
              </a:rPr>
              <a:t>		                </a:t>
            </a:r>
            <a:r>
              <a:rPr lang="ru-RU" sz="1600" b="0" strike="noStrike" spc="-1">
                <a:solidFill>
                  <a:srgbClr val="BFBFBF"/>
                </a:solidFill>
                <a:latin typeface="Times New Roman"/>
                <a:ea typeface="DejaVu Sans"/>
              </a:rPr>
              <a:t>Слайд 13</a:t>
            </a:r>
            <a:endParaRPr lang="ru-RU" sz="1600" b="0" strike="noStrike" spc="-1">
              <a:solidFill>
                <a:srgbClr val="000000"/>
              </a:solidFill>
              <a:latin typeface="Open Sans"/>
            </a:endParaRPr>
          </a:p>
        </p:txBody>
      </p:sp>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500840"/>
            <a:ext cx="8649360" cy="51838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ctr">
              <a:defRPr/>
            </a:pPr>
            <a:r>
              <a:rPr lang="ru-RU" b="1" spc="-1">
                <a:solidFill>
                  <a:srgbClr val="000000"/>
                </a:solidFill>
                <a:latin typeface="Times New Roman"/>
              </a:rPr>
              <a:t>Оформление решения комиссии о проведении осмотра объектов оценки</a:t>
            </a:r>
            <a:endParaRPr/>
          </a:p>
          <a:p>
            <a:pPr algn="just">
              <a:defRPr/>
            </a:pPr>
            <a:endParaRPr lang="ru-RU" sz="1100" spc="-1">
              <a:solidFill>
                <a:srgbClr val="000000"/>
              </a:solidFill>
              <a:latin typeface="Times New Roman"/>
            </a:endParaRPr>
          </a:p>
          <a:p>
            <a:pPr algn="just">
              <a:defRPr/>
            </a:pPr>
            <a:r>
              <a:rPr lang="ru-RU" sz="1400" spc="-1">
                <a:solidFill>
                  <a:srgbClr val="000000"/>
                </a:solidFill>
                <a:latin typeface="Times New Roman"/>
              </a:rPr>
              <a:t>Согласно </a:t>
            </a:r>
            <a:r>
              <a:rPr lang="ru-RU" sz="1400" spc="-1">
                <a:solidFill>
                  <a:srgbClr val="000000"/>
                </a:solidFill>
                <a:latin typeface="Times New Roman"/>
              </a:rPr>
              <a:t>пункту 18 Порядка в целях проведения оценки обеспечения готовности комиссия рассматривает документы, подтверждающие выполнение требований по обеспечению готовности. По решению комиссии проводится осмотр объектов оценки обеспечения готовности. По результатам осмотра объекта оценки комиссия вправе принять решение о внесении изменений в оценочный лист с установлением новых замечаний с указанием сроков их устранения и нового индекса готовности оцениваемого объекта, при этом осмотр осуществляется в рамках требований, установленных Правилами, а внесение замечаний, выходящих за пределы Правил и оценочных листов Порядком не предусмотрено. </a:t>
            </a:r>
            <a:endParaRPr/>
          </a:p>
          <a:p>
            <a:pPr algn="just">
              <a:defRPr/>
            </a:pPr>
            <a:endParaRPr lang="ru-RU" sz="1100" spc="-1">
              <a:solidFill>
                <a:srgbClr val="000000"/>
              </a:solidFill>
              <a:latin typeface="Times New Roman"/>
            </a:endParaRPr>
          </a:p>
          <a:p>
            <a:pPr algn="ctr">
              <a:defRPr/>
            </a:pPr>
            <a:r>
              <a:rPr lang="ru-RU" b="1" spc="-1">
                <a:solidFill>
                  <a:srgbClr val="000000"/>
                </a:solidFill>
                <a:latin typeface="Times New Roman"/>
              </a:rPr>
              <a:t>Информирование о </a:t>
            </a:r>
            <a:r>
              <a:rPr lang="ru-RU" b="1" spc="-1">
                <a:solidFill>
                  <a:srgbClr val="000000"/>
                </a:solidFill>
                <a:latin typeface="Times New Roman"/>
              </a:rPr>
              <a:t>неустранении</a:t>
            </a:r>
            <a:r>
              <a:rPr lang="ru-RU" b="1" spc="-1">
                <a:solidFill>
                  <a:srgbClr val="000000"/>
                </a:solidFill>
                <a:latin typeface="Times New Roman"/>
              </a:rPr>
              <a:t> выявленных замечаний</a:t>
            </a:r>
            <a:r>
              <a:rPr lang="ru-RU" sz="1400" spc="-1">
                <a:solidFill>
                  <a:srgbClr val="000000"/>
                </a:solidFill>
                <a:latin typeface="Times New Roman"/>
              </a:rPr>
              <a:t> </a:t>
            </a:r>
            <a:endParaRPr/>
          </a:p>
          <a:p>
            <a:pPr algn="just">
              <a:defRPr/>
            </a:pPr>
            <a:endParaRPr lang="ru-RU" sz="1100" spc="-1">
              <a:solidFill>
                <a:srgbClr val="000000"/>
              </a:solidFill>
              <a:latin typeface="Times New Roman"/>
            </a:endParaRPr>
          </a:p>
          <a:p>
            <a:pPr algn="just">
              <a:defRPr/>
            </a:pPr>
            <a:r>
              <a:rPr lang="ru-RU" sz="1400" spc="-1">
                <a:solidFill>
                  <a:srgbClr val="000000"/>
                </a:solidFill>
                <a:latin typeface="Times New Roman"/>
              </a:rPr>
              <a:t>Согласно пункту 17 Порядка в случае </a:t>
            </a:r>
            <a:r>
              <a:rPr lang="ru-RU" sz="1400" spc="-1">
                <a:solidFill>
                  <a:srgbClr val="000000"/>
                </a:solidFill>
                <a:latin typeface="Times New Roman"/>
              </a:rPr>
              <a:t>неустранения</a:t>
            </a:r>
            <a:r>
              <a:rPr lang="ru-RU" sz="1400" spc="-1">
                <a:solidFill>
                  <a:srgbClr val="000000"/>
                </a:solidFill>
                <a:latin typeface="Times New Roman"/>
              </a:rPr>
              <a:t> замечаний, указанных в акте, в установленный срок лицами, указанными в пунктах 1.1, 1.2 и 1.6 Порядка, комиссия в течение 5 рабочих дней со дня подписания акта передает данные федеральному органу исполнительной власти, уполномоченному на осуществление федерального государственного энергетического надзора. В соответствии с пунктом 6 Порядка в целях проведения оценки обеспечения готовности муниципальных образований в состав комиссии по согласованию включаются представители органа исполнительной власти субъекта Российской Федерации, осуществляющего полномочия в сфере теплоснабжения. При этом согласно пункту 17 Порядка при оценке обеспечения готовности муниципального образования комиссия, образованная органами Ростехнадзора, в случае </a:t>
            </a:r>
            <a:r>
              <a:rPr lang="ru-RU" sz="1400" spc="-1">
                <a:solidFill>
                  <a:srgbClr val="000000"/>
                </a:solidFill>
                <a:latin typeface="Times New Roman"/>
              </a:rPr>
              <a:t>неустранения</a:t>
            </a:r>
            <a:r>
              <a:rPr lang="ru-RU" sz="1400" spc="-1">
                <a:solidFill>
                  <a:srgbClr val="000000"/>
                </a:solidFill>
                <a:latin typeface="Times New Roman"/>
              </a:rPr>
              <a:t> замечаний, указанных в акте, передает данные в органы Ростехнадзора. Положениями пункта 17 Порядка подразумевается необходимость составления нового акта в случае </a:t>
            </a:r>
            <a:r>
              <a:rPr lang="ru-RU" sz="1400" spc="-1">
                <a:solidFill>
                  <a:srgbClr val="000000"/>
                </a:solidFill>
                <a:latin typeface="Times New Roman"/>
              </a:rPr>
              <a:t>неустранения</a:t>
            </a:r>
            <a:r>
              <a:rPr lang="ru-RU" sz="1400" spc="-1">
                <a:solidFill>
                  <a:srgbClr val="000000"/>
                </a:solidFill>
                <a:latin typeface="Times New Roman"/>
              </a:rPr>
              <a:t> замечаний, указанных в акте, и направление нового акта по принадлежности в течение 5 рабочих дней при этом срок устранения замечаний может составлять более 5 рабочих дней</a:t>
            </a:r>
            <a:endParaRPr/>
          </a:p>
          <a:p>
            <a:pPr algn="just" defTabSz="914400">
              <a:lnSpc>
                <a:spcPct val="100000"/>
              </a:lnSpc>
              <a:defRPr/>
            </a:pPr>
            <a:r>
              <a:rPr lang="ru-RU" sz="1400" b="0" strike="noStrike" spc="-1">
                <a:solidFill>
                  <a:srgbClr val="000000"/>
                </a:solidFill>
                <a:latin typeface="Times New Roman"/>
                <a:ea typeface="DejaVu Sans"/>
              </a:rPr>
              <a:t>.</a:t>
            </a:r>
            <a:endParaRPr lang="ru-RU" sz="1400" b="0" strike="noStrike" spc="-1">
              <a:solidFill>
                <a:srgbClr val="000000"/>
              </a:solidFill>
              <a:latin typeface="Open Sans"/>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5.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3"/>
          <a:stretch/>
        </p:blipFill>
        <p:spPr bwMode="auto">
          <a:xfrm>
            <a:off x="467640" y="188640"/>
            <a:ext cx="919800" cy="1063800"/>
          </a:xfrm>
          <a:prstGeom prst="rect">
            <a:avLst/>
          </a:prstGeom>
          <a:ln w="0">
            <a:noFill/>
          </a:ln>
        </p:spPr>
      </p:pic>
      <p:sp>
        <p:nvSpPr>
          <p:cNvPr id="45" name="Прямоугольник 22"/>
          <p:cNvSpPr/>
          <p:nvPr/>
        </p:nvSpPr>
        <p:spPr bwMode="auto">
          <a:xfrm>
            <a:off x="5292000" y="6453360"/>
            <a:ext cx="3619800" cy="33336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r>
              <a:rPr lang="ru-RU" sz="1600" b="0" strike="noStrike" spc="-1">
                <a:solidFill>
                  <a:srgbClr val="000000"/>
                </a:solidFill>
                <a:latin typeface="Times New Roman"/>
                <a:ea typeface="DejaVu Sans"/>
              </a:rPr>
              <a:t>		                </a:t>
            </a:r>
            <a:r>
              <a:rPr lang="ru-RU" sz="1600" b="0" strike="noStrike" spc="-1">
                <a:solidFill>
                  <a:srgbClr val="BFBFBF"/>
                </a:solidFill>
                <a:latin typeface="Times New Roman"/>
                <a:ea typeface="DejaVu Sans"/>
              </a:rPr>
              <a:t>Слайд 13</a:t>
            </a:r>
            <a:endParaRPr lang="ru-RU" sz="1600" b="0" strike="noStrike" spc="-1">
              <a:solidFill>
                <a:srgbClr val="000000"/>
              </a:solidFill>
              <a:latin typeface="Open Sans"/>
            </a:endParaRPr>
          </a:p>
        </p:txBody>
      </p:sp>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628800"/>
            <a:ext cx="8649360" cy="482060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ctr">
              <a:defRPr/>
            </a:pPr>
            <a:r>
              <a:rPr lang="ru-RU" b="1" spc="-1">
                <a:solidFill>
                  <a:srgbClr val="000000"/>
                </a:solidFill>
                <a:latin typeface="Times New Roman"/>
              </a:rPr>
              <a:t>Устранение замечаний после получения паспорта готовности</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Согласно пункту 11 Порядка к акту прилагается заполненный оценочный лист на каждый объект оценки обеспечения готовности. При наличии у комиссии замечаний к соблюдению проверяемым лицом требований по обеспечению готовности, установленных Правилами, в оценочном листе указывается срок устранения выявленных замечаний. При этом требования Правил и Порядка не содержат положений о том, что получение паспорта освобождает от устранения замечаний. Также частью 13 статьи 20 Закона о теплоснабжении установлено, что в случае несоблюдения обязательных требований, предусмотренных частью 2 статьи 20 Закона о теплоснабжении, лицам, указанным в части 1 статьи, направляется акт, содержащий оценку обеспечения готовности к отопительному периоду, с замечаниями по выявленным нарушениям. Выявленные нарушения подлежат обязательному устранению в установленные актом сроки. Согласно части 14 статьи 20 Закона о теплоснабжении </a:t>
            </a:r>
            <a:r>
              <a:rPr lang="ru-RU" sz="1400" spc="-1">
                <a:solidFill>
                  <a:srgbClr val="000000"/>
                </a:solidFill>
                <a:latin typeface="Times New Roman"/>
              </a:rPr>
              <a:t>неустранение</a:t>
            </a:r>
            <a:r>
              <a:rPr lang="ru-RU" sz="1400" spc="-1">
                <a:solidFill>
                  <a:srgbClr val="000000"/>
                </a:solidFill>
                <a:latin typeface="Times New Roman"/>
              </a:rPr>
              <a:t> выявленных нарушений, указанных в акте, содержащем оценку обеспечения готовности к отопительному периоду, в установленные сроки лицами, указанными в части 1 статьи 20 Закона о теплоснабжении, влечет за собой административную ответственность в соответствии с законодательством Российской Федерации. В соответствии с изложенным получение паспорта обеспечения готовности не освобождает от обязанности устранить все замечания, в срок установленный в акте оценки обеспечения готовности. Также положениями пункта 12 Порядка установлено, что при устранении указанных в оценочном листе замечаний комиссией, на основании уведомления об устранении замечаний лица, в отношении которого был выдан оценочный лист с замечаниями, не позднее 14 календарных дней со дня получения комиссией такого уведомления, проводится повторная оценка обеспечения готовности на предмет устранения ранее выданных замечаний, по результатам которой составляется новый акт и прилагается новый оценочный лист.</a:t>
            </a:r>
            <a:endParaRPr/>
          </a:p>
          <a:p>
            <a:pPr algn="just" defTabSz="914400">
              <a:lnSpc>
                <a:spcPct val="100000"/>
              </a:lnSpc>
              <a:defRPr/>
            </a:pPr>
            <a:r>
              <a:rPr lang="ru-RU" sz="1400" b="0" strike="noStrike" spc="-1">
                <a:solidFill>
                  <a:srgbClr val="000000"/>
                </a:solidFill>
                <a:latin typeface="Times New Roman"/>
                <a:ea typeface="DejaVu Sans"/>
              </a:rPr>
              <a:t>.</a:t>
            </a:r>
            <a:endParaRPr lang="ru-RU" sz="1400" b="0" strike="noStrike" spc="-1">
              <a:solidFill>
                <a:srgbClr val="000000"/>
              </a:solidFill>
              <a:latin typeface="Open Sans"/>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6.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3"/>
          <a:stretch/>
        </p:blipFill>
        <p:spPr bwMode="auto">
          <a:xfrm>
            <a:off x="467640" y="188640"/>
            <a:ext cx="919800" cy="1063800"/>
          </a:xfrm>
          <a:prstGeom prst="rect">
            <a:avLst/>
          </a:prstGeom>
          <a:ln w="0">
            <a:noFill/>
          </a:ln>
        </p:spPr>
      </p:pic>
      <p:sp>
        <p:nvSpPr>
          <p:cNvPr id="45" name="Прямоугольник 22"/>
          <p:cNvSpPr/>
          <p:nvPr/>
        </p:nvSpPr>
        <p:spPr bwMode="auto">
          <a:xfrm>
            <a:off x="5292000" y="6453360"/>
            <a:ext cx="3619800" cy="33336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r>
              <a:rPr lang="ru-RU" sz="1600" b="0" strike="noStrike" spc="-1">
                <a:solidFill>
                  <a:srgbClr val="000000"/>
                </a:solidFill>
                <a:latin typeface="Times New Roman"/>
                <a:ea typeface="DejaVu Sans"/>
              </a:rPr>
              <a:t>		                </a:t>
            </a:r>
            <a:r>
              <a:rPr lang="ru-RU" sz="1600" b="0" strike="noStrike" spc="-1">
                <a:solidFill>
                  <a:srgbClr val="BFBFBF"/>
                </a:solidFill>
                <a:latin typeface="Times New Roman"/>
                <a:ea typeface="DejaVu Sans"/>
              </a:rPr>
              <a:t>Слайд 13</a:t>
            </a:r>
            <a:endParaRPr lang="ru-RU" sz="1600" b="0" strike="noStrike" spc="-1">
              <a:solidFill>
                <a:srgbClr val="000000"/>
              </a:solidFill>
              <a:latin typeface="Open Sans"/>
            </a:endParaRPr>
          </a:p>
        </p:txBody>
      </p:sp>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772816"/>
            <a:ext cx="8649360" cy="4676583"/>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ctr">
              <a:defRPr/>
            </a:pPr>
            <a:endParaRPr lang="ru-RU" b="1" spc="-1">
              <a:solidFill>
                <a:srgbClr val="000000"/>
              </a:solidFill>
              <a:latin typeface="Times New Roman"/>
            </a:endParaRPr>
          </a:p>
          <a:p>
            <a:pPr algn="ctr">
              <a:defRPr/>
            </a:pPr>
            <a:endParaRPr lang="ru-RU" b="1" spc="-1">
              <a:solidFill>
                <a:srgbClr val="000000"/>
              </a:solidFill>
              <a:latin typeface="Times New Roman"/>
            </a:endParaRPr>
          </a:p>
          <a:p>
            <a:pPr algn="ctr">
              <a:defRPr/>
            </a:pPr>
            <a:endParaRPr lang="ru-RU" b="1" spc="-1">
              <a:solidFill>
                <a:srgbClr val="000000"/>
              </a:solidFill>
              <a:latin typeface="Times New Roman"/>
            </a:endParaRPr>
          </a:p>
          <a:p>
            <a:pPr algn="ctr">
              <a:defRPr/>
            </a:pPr>
            <a:r>
              <a:rPr lang="ru-RU" b="1" spc="-1">
                <a:solidFill>
                  <a:srgbClr val="000000"/>
                </a:solidFill>
                <a:latin typeface="Times New Roman"/>
              </a:rPr>
              <a:t>Требования </a:t>
            </a:r>
            <a:r>
              <a:rPr lang="ru-RU" b="1" spc="-1">
                <a:solidFill>
                  <a:srgbClr val="000000"/>
                </a:solidFill>
                <a:latin typeface="Times New Roman"/>
              </a:rPr>
              <a:t>к схемам теплоснабжения</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Постановлением Правительства Российской Федерации от 22.02.2012 </a:t>
            </a:r>
            <a:r>
              <a:rPr lang="ru-RU" sz="1400" spc="-1">
                <a:solidFill>
                  <a:srgbClr val="000000"/>
                </a:solidFill>
                <a:latin typeface="Times New Roman"/>
              </a:rPr>
              <a:t>No</a:t>
            </a:r>
            <a:r>
              <a:rPr lang="ru-RU" sz="1400" spc="-1">
                <a:solidFill>
                  <a:srgbClr val="000000"/>
                </a:solidFill>
                <a:latin typeface="Times New Roman"/>
              </a:rPr>
              <a:t> 154 утверждены Требования к схемам теплоснабжения и Требования к порядку </a:t>
            </a:r>
            <a:r>
              <a:rPr lang="ru-RU" sz="1400" spc="-1">
                <a:solidFill>
                  <a:srgbClr val="000000"/>
                </a:solidFill>
                <a:latin typeface="Times New Roman"/>
              </a:rPr>
              <a:t>разработкии</a:t>
            </a:r>
            <a:r>
              <a:rPr lang="ru-RU" sz="1400" spc="-1">
                <a:solidFill>
                  <a:srgbClr val="000000"/>
                </a:solidFill>
                <a:latin typeface="Times New Roman"/>
              </a:rPr>
              <a:t> утверждения схем теплоснабжения, определяющие объем информации, подлежащий ежегодной актуализации, и порядок проведения (в том числе сроки) такой актуализации (разработки новой схемы теплоснабжения). Таким образом, если схема теплоснабжения муниципального образования (с учетом особенностей ценовых зон теплоснабжения) утверждена в 2024 году, а в 2025 году не была актуализирована, то при проверке готовности муниципального образования к отопительному периоду такая схема теплоснабжения будет считаться не актуализированной и значение коэффициента будет равно 0.</a:t>
            </a:r>
            <a:endParaRPr/>
          </a:p>
          <a:p>
            <a:pPr algn="just" defTabSz="914400">
              <a:lnSpc>
                <a:spcPct val="100000"/>
              </a:lnSpc>
              <a:defRPr/>
            </a:pPr>
            <a:r>
              <a:rPr lang="ru-RU" sz="1400" b="0" strike="noStrike" spc="-1">
                <a:solidFill>
                  <a:srgbClr val="000000"/>
                </a:solidFill>
                <a:latin typeface="Times New Roman"/>
                <a:ea typeface="DejaVu Sans"/>
              </a:rPr>
              <a:t>.</a:t>
            </a:r>
            <a:endParaRPr lang="ru-RU" sz="1400" b="0" strike="noStrike" spc="-1">
              <a:solidFill>
                <a:srgbClr val="000000"/>
              </a:solidFill>
              <a:latin typeface="Open Sans"/>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slides/slide7.xml><?xml version="1.0" encoding="utf-8"?>
<p:sld xmlns:a="http://schemas.openxmlformats.org/drawingml/2006/main" xmlns:r="http://schemas.openxmlformats.org/officeDocument/2006/relationships" xmlns:p="http://schemas.openxmlformats.org/presentationml/2006/main" xmlns:m="http://schemas.openxmlformats.org/officeDocument/2006/math" xmlns:w="http://schemas.openxmlformats.org/wordprocessingml/2006/main" xmlns:mc="http://schemas.openxmlformats.org/markup-compatibility/2006" showMasterPhAnim="0" showMasterSp="1" show="1">
  <p:cSld name="">
    <p:spTree>
      <p:nvGrpSpPr>
        <p:cNvPr id="1" name=""/>
        <p:cNvGrpSpPr/>
        <p:nvPr/>
      </p:nvGrpSpPr>
      <p:grpSpPr bwMode="auto">
        <a:xfrm>
          <a:off x="0" y="0"/>
          <a:ext cx="0" cy="0"/>
          <a:chOff x="0" y="0"/>
          <a:chExt cx="0" cy="0"/>
        </a:xfrm>
      </p:grpSpPr>
      <p:sp>
        <p:nvSpPr>
          <p:cNvPr id="41" name="PlaceHolder 1"/>
          <p:cNvSpPr>
            <a:spLocks noGrp="1"/>
          </p:cNvSpPr>
          <p:nvPr>
            <p:ph type="title" idx="4294967295"/>
          </p:nvPr>
        </p:nvSpPr>
        <p:spPr bwMode="auto">
          <a:xfrm>
            <a:off x="1547640" y="397800"/>
            <a:ext cx="7122960" cy="977760"/>
          </a:xfrm>
          <a:prstGeom prst="rect">
            <a:avLst/>
          </a:prstGeom>
          <a:noFill/>
          <a:ln w="0">
            <a:noFill/>
          </a:ln>
        </p:spPr>
        <p:txBody>
          <a:bodyPr lIns="90000" tIns="45000" rIns="90000" bIns="45000" anchor="ctr">
            <a:noAutofit/>
          </a:bodyPr>
          <a:lstStyle/>
          <a:p>
            <a:pPr indent="0" algn="ctr">
              <a:lnSpc>
                <a:spcPct val="100000"/>
              </a:lnSpc>
              <a:buNone/>
              <a:tabLst>
                <a:tab pos="0" algn="l"/>
              </a:tabLst>
              <a:defRPr/>
            </a:pPr>
            <a:r>
              <a:rPr lang="ru-RU" sz="1800" b="1" strike="noStrike" spc="-1">
                <a:solidFill>
                  <a:schemeClr val="accent3">
                    <a:lumMod val="75000"/>
                  </a:schemeClr>
                </a:solidFill>
                <a:latin typeface="Times New Roman"/>
                <a:ea typeface="DejaVu Sans"/>
              </a:rPr>
              <a:t>Федеральная служба по экологическому,  технологическому и атомному надзору </a:t>
            </a:r>
            <a:endParaRPr lang="ru-RU" sz="1800" b="0" strike="noStrike" spc="-1">
              <a:solidFill>
                <a:schemeClr val="dk1"/>
              </a:solidFill>
              <a:latin typeface="Arial"/>
            </a:endParaRPr>
          </a:p>
        </p:txBody>
      </p:sp>
      <p:cxnSp>
        <p:nvCxnSpPr>
          <p:cNvPr id="42" name="Прямая соединительная линия 16"/>
          <p:cNvCxnSpPr>
            <a:cxnSpLocks/>
          </p:cNvCxnSpPr>
          <p:nvPr/>
        </p:nvCxnSpPr>
        <p:spPr bwMode="auto">
          <a:xfrm>
            <a:off x="0" y="1412640"/>
            <a:ext cx="9160200" cy="16200"/>
          </a:xfrm>
          <a:prstGeom prst="straightConnector1">
            <a:avLst/>
          </a:prstGeom>
          <a:ln w="76200">
            <a:solidFill>
              <a:srgbClr val="FF0000"/>
            </a:solidFill>
            <a:round/>
          </a:ln>
        </p:spPr>
      </p:cxnSp>
      <p:cxnSp>
        <p:nvCxnSpPr>
          <p:cNvPr id="43" name="Прямая соединительная линия 17"/>
          <p:cNvCxnSpPr>
            <a:cxnSpLocks/>
          </p:cNvCxnSpPr>
          <p:nvPr/>
        </p:nvCxnSpPr>
        <p:spPr bwMode="auto">
          <a:xfrm>
            <a:off x="0" y="1484640"/>
            <a:ext cx="9160200" cy="16200"/>
          </a:xfrm>
          <a:prstGeom prst="straightConnector1">
            <a:avLst/>
          </a:prstGeom>
          <a:ln w="76200">
            <a:solidFill>
              <a:srgbClr val="00B050"/>
            </a:solidFill>
            <a:round/>
          </a:ln>
        </p:spPr>
      </p:cxnSp>
      <p:pic>
        <p:nvPicPr>
          <p:cNvPr id="44" name="Picture 11"/>
          <p:cNvPicPr/>
          <p:nvPr/>
        </p:nvPicPr>
        <p:blipFill>
          <a:blip r:embed="rId3"/>
          <a:stretch/>
        </p:blipFill>
        <p:spPr bwMode="auto">
          <a:xfrm>
            <a:off x="467640" y="188640"/>
            <a:ext cx="919800" cy="1063800"/>
          </a:xfrm>
          <a:prstGeom prst="rect">
            <a:avLst/>
          </a:prstGeom>
          <a:ln w="0">
            <a:noFill/>
          </a:ln>
        </p:spPr>
      </p:pic>
      <p:sp>
        <p:nvSpPr>
          <p:cNvPr id="45" name="Прямоугольник 22"/>
          <p:cNvSpPr/>
          <p:nvPr/>
        </p:nvSpPr>
        <p:spPr bwMode="auto">
          <a:xfrm>
            <a:off x="5292000" y="6453360"/>
            <a:ext cx="3619800" cy="33336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r>
              <a:rPr lang="ru-RU" sz="1600" b="0" strike="noStrike" spc="-1">
                <a:solidFill>
                  <a:srgbClr val="000000"/>
                </a:solidFill>
                <a:latin typeface="Times New Roman"/>
                <a:ea typeface="DejaVu Sans"/>
              </a:rPr>
              <a:t>		                </a:t>
            </a:r>
            <a:r>
              <a:rPr lang="ru-RU" sz="1600" b="0" strike="noStrike" spc="-1">
                <a:solidFill>
                  <a:srgbClr val="BFBFBF"/>
                </a:solidFill>
                <a:latin typeface="Times New Roman"/>
                <a:ea typeface="DejaVu Sans"/>
              </a:rPr>
              <a:t>Слайд 13</a:t>
            </a:r>
            <a:endParaRPr lang="ru-RU" sz="1600" b="0" strike="noStrike" spc="-1">
              <a:solidFill>
                <a:srgbClr val="000000"/>
              </a:solidFill>
              <a:latin typeface="Open Sans"/>
            </a:endParaRPr>
          </a:p>
        </p:txBody>
      </p:sp>
      <p:sp>
        <p:nvSpPr>
          <p:cNvPr id="47" name="Прямоугольник 28"/>
          <p:cNvSpPr/>
          <p:nvPr/>
        </p:nvSpPr>
        <p:spPr bwMode="auto">
          <a:xfrm>
            <a:off x="43200" y="3240000"/>
            <a:ext cx="8769600" cy="29664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defTabSz="914400">
              <a:lnSpc>
                <a:spcPct val="100000"/>
              </a:lnSpc>
              <a:defRPr/>
            </a:pPr>
            <a:endParaRPr lang="ru-RU" sz="1800" b="0" strike="noStrike" spc="-1">
              <a:solidFill>
                <a:srgbClr val="000000"/>
              </a:solidFill>
              <a:latin typeface="Open Sans"/>
              <a:ea typeface="DejaVu Sans"/>
            </a:endParaRPr>
          </a:p>
        </p:txBody>
      </p:sp>
      <p:sp>
        <p:nvSpPr>
          <p:cNvPr id="48" name="TextBox 6"/>
          <p:cNvSpPr/>
          <p:nvPr/>
        </p:nvSpPr>
        <p:spPr bwMode="auto">
          <a:xfrm>
            <a:off x="180000" y="1772816"/>
            <a:ext cx="8649360" cy="4676583"/>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noAutofit/>
          </a:bodyPr>
          <a:lstStyle/>
          <a:p>
            <a:pPr algn="ctr">
              <a:defRPr/>
            </a:pPr>
            <a:endParaRPr lang="ru-RU" b="1" spc="-1">
              <a:solidFill>
                <a:srgbClr val="000000"/>
              </a:solidFill>
              <a:latin typeface="Times New Roman"/>
            </a:endParaRPr>
          </a:p>
          <a:p>
            <a:pPr algn="ctr">
              <a:defRPr/>
            </a:pPr>
            <a:r>
              <a:rPr lang="ru-RU" b="1" spc="-1">
                <a:solidFill>
                  <a:srgbClr val="000000"/>
                </a:solidFill>
                <a:latin typeface="Times New Roman"/>
              </a:rPr>
              <a:t>Итоги проведенной оценки уровня подготовленности к отопительному сезону 2025-2026 гг.</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Новые правила оценки готовности к отопительному периоду исключают показатели, касающиеся устойчивости тепловых сетей и исполнения мер по улучшению их состояния. В связи с чем, требуется внесение изменений в Правила, уточняющих значимость отдельных факторов при определении степени подготовки и вводящих дополнительные требования относительно надежности систем теплоснабжения и осуществления действий по увеличению их эффективности.</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Обнаруженные нарушения в ходе работы комиссиями по оценке обеспечения готовности, образованных муниципальными образованиями в отношении теплоснабжающих организаций, предприятий теплоэнергетики и собственников тепловых коммуникаций, не относящихся к сетевым организациям взяты на контроль </a:t>
            </a:r>
            <a:r>
              <a:rPr lang="ru-RU" sz="1400" spc="-1">
                <a:solidFill>
                  <a:srgbClr val="000000"/>
                </a:solidFill>
                <a:latin typeface="Times New Roman"/>
              </a:rPr>
              <a:t>Ростехнадзором</a:t>
            </a:r>
            <a:r>
              <a:rPr lang="ru-RU" sz="1400" spc="-1">
                <a:solidFill>
                  <a:srgbClr val="000000"/>
                </a:solidFill>
                <a:latin typeface="Times New Roman"/>
              </a:rPr>
              <a:t>. Поэтому получение паспорта готовности - это подтверждение способности выполнять обязательные требования законодательства в области надёжного и безопасного теплоснабжения в период ОЗП.</a:t>
            </a:r>
            <a:endParaRPr/>
          </a:p>
          <a:p>
            <a:pPr algn="just">
              <a:defRPr/>
            </a:pPr>
            <a:endParaRPr lang="ru-RU" sz="1400" spc="-1">
              <a:solidFill>
                <a:srgbClr val="000000"/>
              </a:solidFill>
              <a:latin typeface="Times New Roman"/>
            </a:endParaRPr>
          </a:p>
          <a:p>
            <a:pPr algn="just">
              <a:defRPr/>
            </a:pPr>
            <a:r>
              <a:rPr lang="ru-RU" sz="1400" spc="-1">
                <a:solidFill>
                  <a:srgbClr val="000000"/>
                </a:solidFill>
                <a:latin typeface="Times New Roman"/>
              </a:rPr>
              <a:t>Выдача паспортов готовности как теплоснабжающим организациям, так и муниципалитетам без фактического выполнения соответствующих процедур либо с формальным подходом к ним не обеспечит стабильное функционирование системы отопления зимой.</a:t>
            </a:r>
            <a:endParaRPr/>
          </a:p>
        </p:txBody>
      </p:sp>
      <p:sp>
        <p:nvSpPr>
          <p:cNvPr id="49" name="Прямоугольник 13"/>
          <p:cNvSpPr/>
          <p:nvPr/>
        </p:nvSpPr>
        <p:spPr bwMode="auto">
          <a:xfrm>
            <a:off x="225360" y="5760000"/>
            <a:ext cx="8769600" cy="1849320"/>
          </a:xfrm>
          <a:prstGeom prst="rect">
            <a:avLst/>
          </a:prstGeom>
          <a:noFill/>
          <a:ln w="0">
            <a:noFill/>
          </a:ln>
        </p:spPr>
        <p:style>
          <a:lnRef idx="0">
            <a:srgbClr val="000000"/>
          </a:lnRef>
          <a:fillRef idx="0">
            <a:srgbClr val="000000"/>
          </a:fillRef>
          <a:effectRef idx="0">
            <a:srgbClr val="000000"/>
          </a:effectRef>
          <a:fontRef idx="minor"/>
        </p:style>
        <p:txBody>
          <a:bodyPr lIns="90000" tIns="45000" rIns="90000" bIns="45000" anchor="t">
            <a:spAutoFit/>
          </a:bodyPr>
          <a:lstStyle/>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a:p>
            <a:pPr algn="just" defTabSz="914400">
              <a:lnSpc>
                <a:spcPct val="145000"/>
              </a:lnSpc>
              <a:defRPr/>
            </a:pPr>
            <a:endParaRPr lang="ru-RU" sz="1400" b="0" strike="noStrike" spc="-1">
              <a:solidFill>
                <a:srgbClr val="000000"/>
              </a:solidFill>
              <a:latin typeface="Open Sans"/>
            </a:endParaRPr>
          </a:p>
        </p:txBody>
      </p:sp>
    </p:spTree>
  </p:cSld>
  <p:clrMapOvr>
    <a:masterClrMapping/>
  </p:clrMapOvr>
  <mc:AlternateContent xmlns:mc="http://schemas.openxmlformats.org/markup-compatibility/2006">
    <mc:Choice xmlns:p159="http://schemas.microsoft.com/office/powerpoint/2015/09/main" xmlns:p14="http://schemas.microsoft.com/office/powerpoint/2010/main" Requires="p159">
      <p:transition p14:dur="2000" advClick="1"/>
    </mc:Choice>
    <mc:Fallback>
      <p:transition advClick="1"/>
    </mc:Fallback>
  </mc:AlternateContent>
</p:sld>
</file>

<file path=ppt/theme/_rels/theme1.xml.rels><?xml version="1.0" encoding="UTF-8" standalone="yes"?><Relationships xmlns="http://schemas.openxmlformats.org/package/2006/relationships"></Relationships>
</file>

<file path=ppt/theme/_rels/theme2.xml.rels><?xml version="1.0" encoding="UTF-8" standalone="yes"?><Relationships xmlns="http://schemas.openxmlformats.org/package/2006/relationships"></Relationships>
</file>

<file path=ppt/theme/theme1.xml><?xml version="1.0" encoding="utf-8"?>
<a:theme xmlns:a="http://schemas.openxmlformats.org/drawingml/2006/main" xmlns:r="http://schemas.openxmlformats.org/officeDocument/2006/relationships" xmlns:p="http://schemas.openxmlformats.org/presentationml/2006/main"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DejaVu Sans"/>
        <a:cs typeface="DejaVu Sans"/>
      </a:majorFont>
      <a:minorFont>
        <a:latin typeface="Arial"/>
        <a:ea typeface="DejaVu Sans"/>
        <a:cs typeface="DejaVu Sans"/>
      </a:minorFont>
    </a:fontScheme>
    <a:fmtScheme na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gradFill>
        <a:gradFill>
          <a:gsLst>
            <a:gs pos="0">
              <a:schemeClr val="phClr">
                <a:shade val="51000"/>
              </a:schemeClr>
            </a:gs>
            <a:gs pos="80000">
              <a:schemeClr val="phClr">
                <a:shade val="93000"/>
              </a:schemeClr>
            </a:gs>
            <a:gs pos="100000">
              <a:schemeClr val="phClr">
                <a:shade val="94000"/>
              </a:schemeClr>
            </a:gs>
          </a:gsLst>
          <a:lin ang="16200000" scaled="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gradFill>
        <a:gradFill>
          <a:gsLst>
            <a:gs pos="0">
              <a:schemeClr val="phClr">
                <a:tint val="80000"/>
              </a:schemeClr>
            </a:gs>
            <a:gs pos="100000">
              <a:schemeClr val="phClr">
                <a:shade val="30000"/>
              </a:schemeClr>
            </a:gs>
          </a:gsLst>
          <a:path path="circle"/>
        </a:gradFill>
      </a:bgFillStyleLst>
    </a:fmtScheme>
  </a:themeElements>
  <a:objectDefaults/>
</a:theme>
</file>

<file path=ppt/theme/theme2.xml><?xml version="1.0" encoding="utf-8"?>
<a:theme xmlns:a="http://schemas.openxmlformats.org/drawingml/2006/main" xmlns:r="http://schemas.openxmlformats.org/officeDocument/2006/relationships" xmlns:p="http://schemas.openxmlformats.org/presentationml/2006/main" name="Тема Office">
  <a:themeElements>
    <a:clrScheme name="Стандартная">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
      <a:majorFont>
        <a:latin typeface="Arial"/>
        <a:ea typeface="DejaVu Sans"/>
        <a:cs typeface="DejaVu Sans"/>
      </a:majorFont>
      <a:minorFont>
        <a:latin typeface="Arial"/>
        <a:ea typeface="DejaVu Sans"/>
        <a:cs typeface="DejaVu Sans"/>
      </a:minorFont>
    </a:fontScheme>
    <a:fmtScheme name="">
      <a:fillStyleLst>
        <a:solidFill>
          <a:schemeClr val="phClr"/>
        </a:solidFill>
        <a:gradFill>
          <a:gsLst>
            <a:gs pos="0">
              <a:schemeClr val="phClr">
                <a:tint val="50000"/>
              </a:schemeClr>
            </a:gs>
            <a:gs pos="35000">
              <a:schemeClr val="phClr">
                <a:tint val="37000"/>
              </a:schemeClr>
            </a:gs>
            <a:gs pos="100000">
              <a:schemeClr val="phClr">
                <a:tint val="15000"/>
              </a:schemeClr>
            </a:gs>
          </a:gsLst>
          <a:lin ang="16200000" scaled="1"/>
        </a:gradFill>
        <a:gradFill>
          <a:gsLst>
            <a:gs pos="0">
              <a:schemeClr val="phClr">
                <a:shade val="51000"/>
              </a:schemeClr>
            </a:gs>
            <a:gs pos="80000">
              <a:schemeClr val="phClr">
                <a:shade val="93000"/>
              </a:schemeClr>
            </a:gs>
            <a:gs pos="100000">
              <a:schemeClr val="phClr">
                <a:shade val="94000"/>
              </a:schemeClr>
            </a:gs>
          </a:gsLst>
          <a:lin ang="16200000" scaled="0"/>
        </a:gradFill>
      </a:fillStyleLst>
      <a:lnStyleLst>
        <a:ln w="9525" cap="flat" cmpd="sng" algn="ctr">
          <a:prstDash val="solid"/>
          <a:miter/>
        </a:ln>
        <a:ln w="25400" cap="flat" cmpd="sng" algn="ctr">
          <a:prstDash val="solid"/>
          <a:miter/>
        </a:ln>
        <a:ln w="38100" cap="flat" cmpd="sng" algn="ctr">
          <a:prstDash val="solid"/>
          <a:miter/>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effectStyle>
      </a:effectStyleLst>
      <a:bgFillStyleLst>
        <a:solidFill>
          <a:schemeClr val="phClr"/>
        </a:solidFill>
        <a:gradFill>
          <a:gsLst>
            <a:gs pos="0">
              <a:schemeClr val="phClr">
                <a:tint val="40000"/>
              </a:schemeClr>
            </a:gs>
            <a:gs pos="40000">
              <a:schemeClr val="phClr">
                <a:tint val="45000"/>
                <a:shade val="99000"/>
              </a:schemeClr>
            </a:gs>
            <a:gs pos="100000">
              <a:schemeClr val="phClr">
                <a:shade val="20000"/>
              </a:schemeClr>
            </a:gs>
          </a:gsLst>
          <a:path path="circle"/>
        </a:gradFill>
        <a:gradFill>
          <a:gsLst>
            <a:gs pos="0">
              <a:schemeClr val="phClr">
                <a:tint val="80000"/>
              </a:schemeClr>
            </a:gs>
            <a:gs pos="100000">
              <a:schemeClr val="phClr">
                <a:shade val="30000"/>
              </a:schemeClr>
            </a:gs>
          </a:gsLst>
          <a:path path="circle"/>
        </a:gradFill>
      </a:bgFillStyleLst>
    </a:fmtScheme>
  </a:themeElements>
  <a:objectDefaults/>
</a:theme>
</file>

<file path=docProps/app.xml><?xml version="1.0" encoding="utf-8"?>
<Properties xmlns="http://schemas.openxmlformats.org/officeDocument/2006/extended-properties" xmlns:vt="http://schemas.openxmlformats.org/officeDocument/2006/docPropsVTypes">
  <Template/>
  <TotalTime>0</TotalTime>
  <Words>0</Words>
  <Application>ONLYOFFICE/8.2.0.143</Application>
  <PresentationFormat>On-screen Show (4:3)</PresentationFormat>
  <Paragraphs>0</Paragraphs>
  <Slides>7</Slides>
  <Notes>7</Notes>
  <HiddenSlides>0</HiddenSlides>
  <MMClips>2</MMClips>
  <ScaleCrop>0</ScaleCrop>
  <HeadingPairs>
    <vt:vector size="4" baseType="variant">
      <vt:variant>
        <vt:lpstr>Theme</vt:lpstr>
      </vt:variant>
      <vt:variant>
        <vt:i4>1</vt:i4>
      </vt:variant>
      <vt:variant>
        <vt:lpstr>Slide Titles</vt:lpstr>
      </vt:variant>
      <vt:variant>
        <vt:i4>7</vt:i4>
      </vt:variant>
    </vt:vector>
  </HeadingPairs>
  <TitlesOfParts>
    <vt:vector size="8" baseType="lpstr">
      <vt:lpstr>Theme 1</vt:lpstr>
      <vt:lpstr>Slide 1</vt:lpstr>
      <vt:lpstr>Slide 2</vt:lpstr>
      <vt:lpstr>Slide 3</vt:lpstr>
      <vt:lpstr>Slide 4</vt:lpstr>
      <vt:lpstr>Slide 5</vt:lpstr>
      <vt:lpstr>Slide 6</vt:lpstr>
      <vt:lpstr>Slide 7</vt:lpstr>
    </vt:vector>
  </TitlesOfParts>
  <LinksUpToDate>0</LinksUpToDate>
  <SharedDoc>0</SharedDoc>
  <HyperlinksChanged>0</HyperlinksChanged>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Презентация PowerPoint</dc:title>
  <dc:creator>Бугоркова Инна Николаевна</dc:creator>
  <dc:language>ru-RU</dc:language>
  <cp:lastModifiedBy/>
  <cp:revision>837</cp:revision>
  <dcterms:created xsi:type="dcterms:W3CDTF">2016-11-28T10:39:00Z</dcterms:created>
  <dcterms:modified xsi:type="dcterms:W3CDTF">2025-11-12T13:38:24Z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996495B25A474EA8AAE15617C5A43B5F_12</vt:lpwstr>
  </property>
  <property fmtid="{D5CDD505-2E9C-101B-9397-08002B2CF9AE}" pid="3" name="KSOProductBuildVer">
    <vt:lpwstr>1049-12.2.0.13266</vt:lpwstr>
  </property>
  <property fmtid="{D5CDD505-2E9C-101B-9397-08002B2CF9AE}" pid="4" name="MMClips">
    <vt:i4>2</vt:i4>
  </property>
  <property fmtid="{D5CDD505-2E9C-101B-9397-08002B2CF9AE}" pid="5" name="Notes">
    <vt:i4>8</vt:i4>
  </property>
  <property fmtid="{D5CDD505-2E9C-101B-9397-08002B2CF9AE}" pid="6" name="PresentationFormat">
    <vt:lpwstr>Экран (4:3)</vt:lpwstr>
  </property>
  <property fmtid="{D5CDD505-2E9C-101B-9397-08002B2CF9AE}" pid="7" name="Slides">
    <vt:i4>13</vt:i4>
  </property>
</Properties>
</file>